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392" r:id="rId2"/>
    <p:sldId id="321" r:id="rId3"/>
    <p:sldId id="313" r:id="rId4"/>
    <p:sldId id="281" r:id="rId5"/>
    <p:sldId id="393" r:id="rId6"/>
    <p:sldId id="394" r:id="rId7"/>
    <p:sldId id="316" r:id="rId8"/>
    <p:sldId id="395" r:id="rId9"/>
    <p:sldId id="263" r:id="rId10"/>
    <p:sldId id="389" r:id="rId11"/>
  </p:sldIdLst>
  <p:sldSz cx="24384000" cy="13716000"/>
  <p:notesSz cx="9144000" cy="6858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C9324A95-C179-42B0-88B6-91656287D470}">
          <p14:sldIdLst>
            <p14:sldId id="392"/>
            <p14:sldId id="321"/>
            <p14:sldId id="313"/>
            <p14:sldId id="281"/>
            <p14:sldId id="393"/>
            <p14:sldId id="394"/>
            <p14:sldId id="316"/>
            <p14:sldId id="395"/>
            <p14:sldId id="263"/>
            <p14:sldId id="38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7BDF"/>
    <a:srgbClr val="154C8E"/>
    <a:srgbClr val="0B294C"/>
    <a:srgbClr val="FBBA00"/>
    <a:srgbClr val="535353"/>
    <a:srgbClr val="087F7F"/>
    <a:srgbClr val="DCDDDF"/>
    <a:srgbClr val="7F7F7F"/>
    <a:srgbClr val="19A6CD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71" autoAdjust="0"/>
    <p:restoredTop sz="94678" autoAdjust="0"/>
  </p:normalViewPr>
  <p:slideViewPr>
    <p:cSldViewPr snapToGrid="0" showGuides="1">
      <p:cViewPr varScale="1">
        <p:scale>
          <a:sx n="53" d="100"/>
          <a:sy n="53" d="100"/>
        </p:scale>
        <p:origin x="1026" y="120"/>
      </p:cViewPr>
      <p:guideLst/>
    </p:cSldViewPr>
  </p:slideViewPr>
  <p:outlineViewPr>
    <p:cViewPr>
      <p:scale>
        <a:sx n="33" d="100"/>
        <a:sy n="33" d="100"/>
      </p:scale>
      <p:origin x="0" y="-45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7696"/>
    </p:cViewPr>
  </p:sorterViewPr>
  <p:notesViewPr>
    <p:cSldViewPr snapToGrid="0" showGuides="1">
      <p:cViewPr varScale="1">
        <p:scale>
          <a:sx n="165" d="100"/>
          <a:sy n="165" d="100"/>
        </p:scale>
        <p:origin x="2892" y="12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stopki 5"/>
          <p:cNvSpPr>
            <a:spLocks noGrp="1"/>
          </p:cNvSpPr>
          <p:nvPr>
            <p:ph type="ftr" sz="quarter" idx="2"/>
          </p:nvPr>
        </p:nvSpPr>
        <p:spPr>
          <a:xfrm>
            <a:off x="645042" y="5314550"/>
            <a:ext cx="7861005" cy="34409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27524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CBC42-6563-49C0-9AB0-0B46679F5AB4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DDD579-49B2-4848-8B9E-FAC72A3B8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81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37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371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335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-Our Succes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2649200" y="5354283"/>
            <a:ext cx="10058400" cy="67123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84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-Our Dedicated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9890564" y="1646239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3219976" y="1646239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6549388" y="1646239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9878800" y="1646239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3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9890564" y="7067831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13219976" y="7067831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16549388" y="7067831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26"/>
          <p:cNvSpPr>
            <a:spLocks noGrp="1"/>
          </p:cNvSpPr>
          <p:nvPr>
            <p:ph type="pic" sz="quarter" idx="18"/>
          </p:nvPr>
        </p:nvSpPr>
        <p:spPr>
          <a:xfrm>
            <a:off x="19878800" y="7067831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025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-Meet the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8957996" y="2850917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3850089" y="596531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8742182" y="2850917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978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-Meet the Team Exper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8679516" y="1646238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3710848" y="1646238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8742179" y="1646238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200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-Meet the Crew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2827294" y="567560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8132257" y="567560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8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3437220" y="567560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9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8742182" y="567560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570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-Our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2827294" y="5675601"/>
            <a:ext cx="4811204" cy="38630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7844476" y="5675601"/>
            <a:ext cx="4811204" cy="38630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2861661" y="5675601"/>
            <a:ext cx="4811204" cy="38630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7878845" y="5675601"/>
            <a:ext cx="4811204" cy="38630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01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-Slide with Two Narrow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7733492" y="1646238"/>
            <a:ext cx="4974107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2551343" y="1646238"/>
            <a:ext cx="4974107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75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-Digita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7418145" y="1646238"/>
            <a:ext cx="5492541" cy="599304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76400" y="6073540"/>
            <a:ext cx="5492541" cy="599304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676400" y="1646238"/>
            <a:ext cx="5492541" cy="421520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7418144" y="7851385"/>
            <a:ext cx="5492541" cy="421520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720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-Design Proces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676400" y="0"/>
            <a:ext cx="6024607" cy="13716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745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-Design &amp; Pr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9020548" y="1756"/>
            <a:ext cx="6663989" cy="1005664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043611" y="3659356"/>
            <a:ext cx="6663989" cy="1005664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419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-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5435600" y="3057525"/>
            <a:ext cx="13512800" cy="76009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3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788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-Photograph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676400" y="1646238"/>
            <a:ext cx="21031201" cy="12069762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Tx/>
              <a:buNone/>
              <a:defRPr sz="4000">
                <a:solidFill>
                  <a:schemeClr val="bg1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9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-Our Stud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819900" cy="13716000"/>
          </a:xfrm>
          <a:custGeom>
            <a:avLst/>
            <a:gdLst>
              <a:gd name="connsiteX0" fmla="*/ 0 w 6819900"/>
              <a:gd name="connsiteY0" fmla="*/ 0 h 13716000"/>
              <a:gd name="connsiteX1" fmla="*/ 6819900 w 6819900"/>
              <a:gd name="connsiteY1" fmla="*/ 0 h 13716000"/>
              <a:gd name="connsiteX2" fmla="*/ 6819900 w 6819900"/>
              <a:gd name="connsiteY2" fmla="*/ 13716000 h 13716000"/>
              <a:gd name="connsiteX3" fmla="*/ 0 w 68199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9900" h="13716000">
                <a:moveTo>
                  <a:pt x="0" y="0"/>
                </a:moveTo>
                <a:lnTo>
                  <a:pt x="6819900" y="0"/>
                </a:lnTo>
                <a:lnTo>
                  <a:pt x="6819900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7115946" y="0"/>
            <a:ext cx="6819900" cy="6709978"/>
          </a:xfrm>
          <a:custGeom>
            <a:avLst/>
            <a:gdLst>
              <a:gd name="connsiteX0" fmla="*/ 0 w 6819900"/>
              <a:gd name="connsiteY0" fmla="*/ 0 h 6709978"/>
              <a:gd name="connsiteX1" fmla="*/ 6819900 w 6819900"/>
              <a:gd name="connsiteY1" fmla="*/ 0 h 6709978"/>
              <a:gd name="connsiteX2" fmla="*/ 6819900 w 6819900"/>
              <a:gd name="connsiteY2" fmla="*/ 6709978 h 6709978"/>
              <a:gd name="connsiteX3" fmla="*/ 0 w 6819900"/>
              <a:gd name="connsiteY3" fmla="*/ 6709978 h 670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9900" h="6709978">
                <a:moveTo>
                  <a:pt x="0" y="0"/>
                </a:moveTo>
                <a:lnTo>
                  <a:pt x="6819900" y="0"/>
                </a:lnTo>
                <a:lnTo>
                  <a:pt x="6819900" y="6709978"/>
                </a:lnTo>
                <a:lnTo>
                  <a:pt x="0" y="670997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7115946" y="7000240"/>
            <a:ext cx="6819900" cy="6715760"/>
          </a:xfrm>
          <a:custGeom>
            <a:avLst/>
            <a:gdLst>
              <a:gd name="connsiteX0" fmla="*/ 0 w 6819900"/>
              <a:gd name="connsiteY0" fmla="*/ 0 h 6715760"/>
              <a:gd name="connsiteX1" fmla="*/ 6819900 w 6819900"/>
              <a:gd name="connsiteY1" fmla="*/ 0 h 6715760"/>
              <a:gd name="connsiteX2" fmla="*/ 6819900 w 6819900"/>
              <a:gd name="connsiteY2" fmla="*/ 6715760 h 6715760"/>
              <a:gd name="connsiteX3" fmla="*/ 0 w 6819900"/>
              <a:gd name="connsiteY3" fmla="*/ 6715760 h 671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9900" h="6715760">
                <a:moveTo>
                  <a:pt x="0" y="0"/>
                </a:moveTo>
                <a:lnTo>
                  <a:pt x="6819900" y="0"/>
                </a:lnTo>
                <a:lnTo>
                  <a:pt x="6819900" y="6715760"/>
                </a:lnTo>
                <a:lnTo>
                  <a:pt x="0" y="671576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694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-Customer Testemonial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2827293" y="7373188"/>
            <a:ext cx="3203409" cy="320340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3775555" y="7373188"/>
            <a:ext cx="3203409" cy="320340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8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3775555" y="1646238"/>
            <a:ext cx="3203409" cy="320340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057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-Slide with 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1933407" y="1646238"/>
            <a:ext cx="10774194" cy="1043832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82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-Slide with Lef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676400" y="1646238"/>
            <a:ext cx="9229021" cy="1043832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540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-Our 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4688151" y="1646238"/>
            <a:ext cx="8019449" cy="1043832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8182275" y="5871411"/>
            <a:ext cx="6159501" cy="392807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663700" y="8170991"/>
            <a:ext cx="6159501" cy="392807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4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-Photo Gallery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76401" y="1646238"/>
            <a:ext cx="10411881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2295719" y="1646238"/>
            <a:ext cx="10411881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757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-Photo Gallery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76401" y="6962268"/>
            <a:ext cx="1041188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2295719" y="1646238"/>
            <a:ext cx="1041188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767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-Photo Gallery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76401" y="1646238"/>
            <a:ext cx="6872111" cy="690099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5835489" y="1646238"/>
            <a:ext cx="6872111" cy="690099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8755944" y="1646238"/>
            <a:ext cx="6872111" cy="690099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534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-Photo Gallery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8755945" y="1646238"/>
            <a:ext cx="687211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5835489" y="6962269"/>
            <a:ext cx="687211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0" y="6962269"/>
            <a:ext cx="687211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724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-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0312400" y="3057525"/>
            <a:ext cx="12395200" cy="76009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3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987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-Photo Gallery Slid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7605376" y="1646238"/>
            <a:ext cx="5102224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2295719" y="1646238"/>
            <a:ext cx="5102224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6986058" y="1646238"/>
            <a:ext cx="5102224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676398" y="1646238"/>
            <a:ext cx="5102224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140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-Photo Gallery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2295717" y="1646238"/>
            <a:ext cx="10411883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676401" y="1646238"/>
            <a:ext cx="10411883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1" y="6991845"/>
            <a:ext cx="6872111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3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5835489" y="6991845"/>
            <a:ext cx="6872111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8755945" y="6991845"/>
            <a:ext cx="6872111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882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-Photo Gallery Slide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5835488" y="1646238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8755944" y="1646238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1" y="1646238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5835488" y="6958873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8755944" y="6958873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1676401" y="6958873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501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-Photo Gallery Slide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1" y="1646238"/>
            <a:ext cx="6872112" cy="42712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676401" y="6155450"/>
            <a:ext cx="6872112" cy="588867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15835488" y="1646236"/>
            <a:ext cx="6872112" cy="588867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15835488" y="7772842"/>
            <a:ext cx="6872112" cy="42712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3" name="Picture Placeholder 26"/>
          <p:cNvSpPr>
            <a:spLocks noGrp="1"/>
          </p:cNvSpPr>
          <p:nvPr>
            <p:ph type="pic" sz="quarter" idx="18"/>
          </p:nvPr>
        </p:nvSpPr>
        <p:spPr>
          <a:xfrm>
            <a:off x="8735292" y="1646236"/>
            <a:ext cx="6872112" cy="1039789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548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-Photo Gallery Slide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1" y="1646238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17605376" y="1646238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12295717" y="1646238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26"/>
          <p:cNvSpPr>
            <a:spLocks noGrp="1"/>
          </p:cNvSpPr>
          <p:nvPr>
            <p:ph type="pic" sz="quarter" idx="18"/>
          </p:nvPr>
        </p:nvSpPr>
        <p:spPr>
          <a:xfrm>
            <a:off x="6986059" y="1646238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9"/>
          </p:nvPr>
        </p:nvSpPr>
        <p:spPr>
          <a:xfrm>
            <a:off x="1676401" y="6933407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20"/>
          </p:nvPr>
        </p:nvSpPr>
        <p:spPr>
          <a:xfrm>
            <a:off x="17605376" y="6933407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21"/>
          </p:nvPr>
        </p:nvSpPr>
        <p:spPr>
          <a:xfrm>
            <a:off x="12295717" y="6933407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30" name="Picture Placeholder 26"/>
          <p:cNvSpPr>
            <a:spLocks noGrp="1"/>
          </p:cNvSpPr>
          <p:nvPr>
            <p:ph type="pic" sz="quarter" idx="22"/>
          </p:nvPr>
        </p:nvSpPr>
        <p:spPr>
          <a:xfrm>
            <a:off x="6986059" y="6933407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83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-Portfolio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 userDrawn="1">
            <p:ph type="pic" sz="quarter" idx="10"/>
          </p:nvPr>
        </p:nvSpPr>
        <p:spPr>
          <a:xfrm>
            <a:off x="14464580" y="5660195"/>
            <a:ext cx="7868996" cy="493175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 userDrawn="1">
            <p:ph type="pic" sz="quarter" idx="11"/>
          </p:nvPr>
        </p:nvSpPr>
        <p:spPr>
          <a:xfrm>
            <a:off x="11118103" y="5023564"/>
            <a:ext cx="3452330" cy="461256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26"/>
          <p:cNvSpPr>
            <a:spLocks noGrp="1"/>
          </p:cNvSpPr>
          <p:nvPr userDrawn="1">
            <p:ph type="pic" sz="quarter" idx="12"/>
          </p:nvPr>
        </p:nvSpPr>
        <p:spPr>
          <a:xfrm>
            <a:off x="9967142" y="8106820"/>
            <a:ext cx="1487487" cy="263150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678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-Mobile App in The Ha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6846551" y="2578101"/>
            <a:ext cx="3177116" cy="560705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bg1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bg1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  <p:sp>
        <p:nvSpPr>
          <p:cNvPr id="4" name="TextBox 10"/>
          <p:cNvSpPr txBox="1"/>
          <p:nvPr userDrawn="1"/>
        </p:nvSpPr>
        <p:spPr>
          <a:xfrm>
            <a:off x="481263" y="68103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8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-Project Showca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  <p:sp>
        <p:nvSpPr>
          <p:cNvPr id="6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6847909" y="4374834"/>
            <a:ext cx="10688251" cy="670464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018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-App Featur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2366433" y="2927350"/>
            <a:ext cx="4444999" cy="78613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197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-App in Watc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0414002" y="4572000"/>
            <a:ext cx="3718558" cy="465751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739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-Ful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47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-App Design Mocku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0020301" y="2929467"/>
            <a:ext cx="4444999" cy="78613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064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-Portfolio in Macboo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3623446" y="3017672"/>
            <a:ext cx="11057753" cy="69264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137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-Macbook &amp; iPhone Mocku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-1460500" y="3395133"/>
            <a:ext cx="10024533" cy="625686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7736177" y="6424082"/>
            <a:ext cx="3270490" cy="578485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46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-Web Design &amp; Develop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 userDrawn="1">
            <p:ph type="pic" sz="quarter" idx="10"/>
          </p:nvPr>
        </p:nvSpPr>
        <p:spPr>
          <a:xfrm>
            <a:off x="14291326" y="2840682"/>
            <a:ext cx="7868996" cy="493175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 userDrawn="1">
            <p:ph type="pic" sz="quarter" idx="11"/>
          </p:nvPr>
        </p:nvSpPr>
        <p:spPr>
          <a:xfrm>
            <a:off x="13159194" y="5839572"/>
            <a:ext cx="3452330" cy="461256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26"/>
          <p:cNvSpPr>
            <a:spLocks noGrp="1"/>
          </p:cNvSpPr>
          <p:nvPr userDrawn="1">
            <p:ph type="pic" sz="quarter" idx="12"/>
          </p:nvPr>
        </p:nvSpPr>
        <p:spPr>
          <a:xfrm>
            <a:off x="12012678" y="8920766"/>
            <a:ext cx="1487487" cy="263150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616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-Portfolio in iMa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1440160" y="2557432"/>
            <a:ext cx="10480040" cy="631351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87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-Portfolio in iPhon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8513233" y="6081183"/>
            <a:ext cx="3490384" cy="618913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3686084" y="4366683"/>
            <a:ext cx="3490384" cy="618913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8722109" y="2652183"/>
            <a:ext cx="3490384" cy="618913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656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-Welcome 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3115447" y="3529906"/>
            <a:ext cx="6778196" cy="66561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794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-About 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257490" y="3513538"/>
            <a:ext cx="3128210" cy="3128210"/>
          </a:xfrm>
          <a:custGeom>
            <a:avLst/>
            <a:gdLst>
              <a:gd name="connsiteX0" fmla="*/ 1564105 w 3128210"/>
              <a:gd name="connsiteY0" fmla="*/ 0 h 3128210"/>
              <a:gd name="connsiteX1" fmla="*/ 3128210 w 3128210"/>
              <a:gd name="connsiteY1" fmla="*/ 1564105 h 3128210"/>
              <a:gd name="connsiteX2" fmla="*/ 1564105 w 3128210"/>
              <a:gd name="connsiteY2" fmla="*/ 3128210 h 3128210"/>
              <a:gd name="connsiteX3" fmla="*/ 0 w 3128210"/>
              <a:gd name="connsiteY3" fmla="*/ 1564105 h 3128210"/>
              <a:gd name="connsiteX4" fmla="*/ 1564105 w 3128210"/>
              <a:gd name="connsiteY4" fmla="*/ 0 h 3128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8210" h="3128210">
                <a:moveTo>
                  <a:pt x="1564105" y="0"/>
                </a:moveTo>
                <a:cubicBezTo>
                  <a:pt x="2427936" y="0"/>
                  <a:pt x="3128210" y="700274"/>
                  <a:pt x="3128210" y="1564105"/>
                </a:cubicBezTo>
                <a:cubicBezTo>
                  <a:pt x="3128210" y="2427936"/>
                  <a:pt x="2427936" y="3128210"/>
                  <a:pt x="1564105" y="3128210"/>
                </a:cubicBezTo>
                <a:cubicBezTo>
                  <a:pt x="700274" y="3128210"/>
                  <a:pt x="0" y="2427936"/>
                  <a:pt x="0" y="1564105"/>
                </a:cubicBezTo>
                <a:cubicBezTo>
                  <a:pt x="0" y="700274"/>
                  <a:pt x="700274" y="0"/>
                  <a:pt x="1564105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804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-Company TImeline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100109" y="4910963"/>
            <a:ext cx="4183782" cy="4183782"/>
          </a:xfrm>
          <a:custGeom>
            <a:avLst/>
            <a:gdLst>
              <a:gd name="connsiteX0" fmla="*/ 2091891 w 4183782"/>
              <a:gd name="connsiteY0" fmla="*/ 0 h 4183782"/>
              <a:gd name="connsiteX1" fmla="*/ 4183782 w 4183782"/>
              <a:gd name="connsiteY1" fmla="*/ 2091891 h 4183782"/>
              <a:gd name="connsiteX2" fmla="*/ 2091891 w 4183782"/>
              <a:gd name="connsiteY2" fmla="*/ 4183782 h 4183782"/>
              <a:gd name="connsiteX3" fmla="*/ 0 w 4183782"/>
              <a:gd name="connsiteY3" fmla="*/ 2091891 h 4183782"/>
              <a:gd name="connsiteX4" fmla="*/ 2091891 w 4183782"/>
              <a:gd name="connsiteY4" fmla="*/ 0 h 418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3782" h="4183782">
                <a:moveTo>
                  <a:pt x="2091891" y="0"/>
                </a:moveTo>
                <a:cubicBezTo>
                  <a:pt x="3247210" y="0"/>
                  <a:pt x="4183782" y="936572"/>
                  <a:pt x="4183782" y="2091891"/>
                </a:cubicBezTo>
                <a:cubicBezTo>
                  <a:pt x="4183782" y="3247210"/>
                  <a:pt x="3247210" y="4183782"/>
                  <a:pt x="2091891" y="4183782"/>
                </a:cubicBezTo>
                <a:cubicBezTo>
                  <a:pt x="936572" y="4183782"/>
                  <a:pt x="0" y="3247210"/>
                  <a:pt x="0" y="2091891"/>
                </a:cubicBezTo>
                <a:cubicBezTo>
                  <a:pt x="0" y="936572"/>
                  <a:pt x="936572" y="0"/>
                  <a:pt x="2091891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787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-Company TImelin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100109" y="1646238"/>
            <a:ext cx="4183782" cy="4183782"/>
          </a:xfrm>
          <a:custGeom>
            <a:avLst/>
            <a:gdLst>
              <a:gd name="connsiteX0" fmla="*/ 2091891 w 4183782"/>
              <a:gd name="connsiteY0" fmla="*/ 0 h 4183782"/>
              <a:gd name="connsiteX1" fmla="*/ 4183782 w 4183782"/>
              <a:gd name="connsiteY1" fmla="*/ 2091891 h 4183782"/>
              <a:gd name="connsiteX2" fmla="*/ 2091891 w 4183782"/>
              <a:gd name="connsiteY2" fmla="*/ 4183782 h 4183782"/>
              <a:gd name="connsiteX3" fmla="*/ 0 w 4183782"/>
              <a:gd name="connsiteY3" fmla="*/ 2091891 h 4183782"/>
              <a:gd name="connsiteX4" fmla="*/ 2091891 w 4183782"/>
              <a:gd name="connsiteY4" fmla="*/ 0 h 418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3782" h="4183782">
                <a:moveTo>
                  <a:pt x="2091891" y="0"/>
                </a:moveTo>
                <a:cubicBezTo>
                  <a:pt x="3247210" y="0"/>
                  <a:pt x="4183782" y="936572"/>
                  <a:pt x="4183782" y="2091891"/>
                </a:cubicBezTo>
                <a:cubicBezTo>
                  <a:pt x="4183782" y="3247210"/>
                  <a:pt x="3247210" y="4183782"/>
                  <a:pt x="2091891" y="4183782"/>
                </a:cubicBezTo>
                <a:cubicBezTo>
                  <a:pt x="936572" y="4183782"/>
                  <a:pt x="0" y="3247210"/>
                  <a:pt x="0" y="2091891"/>
                </a:cubicBezTo>
                <a:cubicBezTo>
                  <a:pt x="0" y="936572"/>
                  <a:pt x="936572" y="0"/>
                  <a:pt x="2091891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10100109" y="6785061"/>
            <a:ext cx="4183782" cy="4183782"/>
          </a:xfrm>
          <a:custGeom>
            <a:avLst/>
            <a:gdLst>
              <a:gd name="connsiteX0" fmla="*/ 2091891 w 4183782"/>
              <a:gd name="connsiteY0" fmla="*/ 0 h 4183782"/>
              <a:gd name="connsiteX1" fmla="*/ 4183782 w 4183782"/>
              <a:gd name="connsiteY1" fmla="*/ 2091891 h 4183782"/>
              <a:gd name="connsiteX2" fmla="*/ 2091891 w 4183782"/>
              <a:gd name="connsiteY2" fmla="*/ 4183782 h 4183782"/>
              <a:gd name="connsiteX3" fmla="*/ 0 w 4183782"/>
              <a:gd name="connsiteY3" fmla="*/ 2091891 h 4183782"/>
              <a:gd name="connsiteX4" fmla="*/ 2091891 w 4183782"/>
              <a:gd name="connsiteY4" fmla="*/ 0 h 418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3782" h="4183782">
                <a:moveTo>
                  <a:pt x="2091891" y="0"/>
                </a:moveTo>
                <a:cubicBezTo>
                  <a:pt x="3247210" y="0"/>
                  <a:pt x="4183782" y="936572"/>
                  <a:pt x="4183782" y="2091891"/>
                </a:cubicBezTo>
                <a:cubicBezTo>
                  <a:pt x="4183782" y="3247210"/>
                  <a:pt x="3247210" y="4183782"/>
                  <a:pt x="2091891" y="4183782"/>
                </a:cubicBezTo>
                <a:cubicBezTo>
                  <a:pt x="936572" y="4183782"/>
                  <a:pt x="0" y="3247210"/>
                  <a:pt x="0" y="2091891"/>
                </a:cubicBezTo>
                <a:cubicBezTo>
                  <a:pt x="0" y="936572"/>
                  <a:pt x="936572" y="0"/>
                  <a:pt x="2091891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6745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-Company TImeline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0100109" y="4091055"/>
            <a:ext cx="4183782" cy="4183782"/>
          </a:xfrm>
          <a:custGeom>
            <a:avLst/>
            <a:gdLst>
              <a:gd name="connsiteX0" fmla="*/ 2091891 w 4183782"/>
              <a:gd name="connsiteY0" fmla="*/ 0 h 4183782"/>
              <a:gd name="connsiteX1" fmla="*/ 4183782 w 4183782"/>
              <a:gd name="connsiteY1" fmla="*/ 2091891 h 4183782"/>
              <a:gd name="connsiteX2" fmla="*/ 2091891 w 4183782"/>
              <a:gd name="connsiteY2" fmla="*/ 4183782 h 4183782"/>
              <a:gd name="connsiteX3" fmla="*/ 0 w 4183782"/>
              <a:gd name="connsiteY3" fmla="*/ 2091891 h 4183782"/>
              <a:gd name="connsiteX4" fmla="*/ 2091891 w 4183782"/>
              <a:gd name="connsiteY4" fmla="*/ 0 h 418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3782" h="4183782">
                <a:moveTo>
                  <a:pt x="2091891" y="0"/>
                </a:moveTo>
                <a:cubicBezTo>
                  <a:pt x="3247210" y="0"/>
                  <a:pt x="4183782" y="936572"/>
                  <a:pt x="4183782" y="2091891"/>
                </a:cubicBezTo>
                <a:cubicBezTo>
                  <a:pt x="4183782" y="3247210"/>
                  <a:pt x="3247210" y="4183782"/>
                  <a:pt x="2091891" y="4183782"/>
                </a:cubicBezTo>
                <a:cubicBezTo>
                  <a:pt x="936572" y="4183782"/>
                  <a:pt x="0" y="3247210"/>
                  <a:pt x="0" y="2091891"/>
                </a:cubicBezTo>
                <a:cubicBezTo>
                  <a:pt x="0" y="936572"/>
                  <a:pt x="936572" y="0"/>
                  <a:pt x="2091891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71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/>
          <p:cNvSpPr/>
          <p:nvPr userDrawn="1"/>
        </p:nvSpPr>
        <p:spPr>
          <a:xfrm>
            <a:off x="0" y="12079288"/>
            <a:ext cx="24384000" cy="16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pole tekstowe 18"/>
          <p:cNvSpPr txBox="1"/>
          <p:nvPr userDrawn="1"/>
        </p:nvSpPr>
        <p:spPr>
          <a:xfrm>
            <a:off x="16836424" y="12612289"/>
            <a:ext cx="70986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spc="600" dirty="0">
                <a:solidFill>
                  <a:srgbClr val="154C8E"/>
                </a:solidFill>
                <a:latin typeface="Barlow SCK SemiBold" panose="00000706000000000000" pitchFamily="50" charset="-18"/>
              </a:rPr>
              <a:t>CURABITUR</a:t>
            </a:r>
            <a:r>
              <a:rPr lang="pl-PL" sz="3000" spc="600" dirty="0">
                <a:solidFill>
                  <a:srgbClr val="154C8E"/>
                </a:solidFill>
                <a:latin typeface="Barlow SCK SemiBold" panose="00000706000000000000" pitchFamily="50" charset="-18"/>
              </a:rPr>
              <a:t> PULVINAR QUAM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226" y="12272895"/>
            <a:ext cx="3334313" cy="123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570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709" r:id="rId2"/>
    <p:sldLayoutId id="2147483710" r:id="rId3"/>
    <p:sldLayoutId id="2147483682" r:id="rId4"/>
    <p:sldLayoutId id="2147483691" r:id="rId5"/>
    <p:sldLayoutId id="2147483693" r:id="rId6"/>
    <p:sldLayoutId id="2147483713" r:id="rId7"/>
    <p:sldLayoutId id="2147483714" r:id="rId8"/>
    <p:sldLayoutId id="2147483715" r:id="rId9"/>
    <p:sldLayoutId id="2147483730" r:id="rId10"/>
    <p:sldLayoutId id="2147483707" r:id="rId11"/>
    <p:sldLayoutId id="2147483705" r:id="rId12"/>
    <p:sldLayoutId id="2147483712" r:id="rId13"/>
    <p:sldLayoutId id="2147483706" r:id="rId14"/>
    <p:sldLayoutId id="2147483719" r:id="rId15"/>
    <p:sldLayoutId id="2147483716" r:id="rId16"/>
    <p:sldLayoutId id="2147483718" r:id="rId17"/>
    <p:sldLayoutId id="2147483708" r:id="rId18"/>
    <p:sldLayoutId id="2147483692" r:id="rId19"/>
    <p:sldLayoutId id="2147483690" r:id="rId20"/>
    <p:sldLayoutId id="2147483686" r:id="rId21"/>
    <p:sldLayoutId id="2147483720" r:id="rId22"/>
    <p:sldLayoutId id="2147483685" r:id="rId23"/>
    <p:sldLayoutId id="2147483684" r:id="rId24"/>
    <p:sldLayoutId id="2147483689" r:id="rId25"/>
    <p:sldLayoutId id="2147483722" r:id="rId26"/>
    <p:sldLayoutId id="2147483723" r:id="rId27"/>
    <p:sldLayoutId id="2147483721" r:id="rId28"/>
    <p:sldLayoutId id="2147483725" r:id="rId29"/>
    <p:sldLayoutId id="2147483724" r:id="rId30"/>
    <p:sldLayoutId id="2147483726" r:id="rId31"/>
    <p:sldLayoutId id="2147483727" r:id="rId32"/>
    <p:sldLayoutId id="2147483728" r:id="rId33"/>
    <p:sldLayoutId id="2147483729" r:id="rId34"/>
    <p:sldLayoutId id="2147483697" r:id="rId35"/>
    <p:sldLayoutId id="2147483704" r:id="rId36"/>
    <p:sldLayoutId id="2147483702" r:id="rId37"/>
    <p:sldLayoutId id="2147483701" r:id="rId38"/>
    <p:sldLayoutId id="2147483700" r:id="rId39"/>
    <p:sldLayoutId id="2147483699" r:id="rId40"/>
    <p:sldLayoutId id="2147483694" r:id="rId41"/>
    <p:sldLayoutId id="2147483698" r:id="rId42"/>
    <p:sldLayoutId id="2147483717" r:id="rId43"/>
    <p:sldLayoutId id="2147483695" r:id="rId44"/>
    <p:sldLayoutId id="2147483696" r:id="rId45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0">
          <p15:clr>
            <a:srgbClr val="F26B43"/>
          </p15:clr>
        </p15:guide>
        <p15:guide id="3" orient="horz" pos="1031">
          <p15:clr>
            <a:srgbClr val="F26B43"/>
          </p15:clr>
        </p15:guide>
        <p15:guide id="4" pos="1012">
          <p15:clr>
            <a:srgbClr val="F26B43"/>
          </p15:clr>
        </p15:guide>
        <p15:guide id="5" pos="14348">
          <p15:clr>
            <a:srgbClr val="F26B43"/>
          </p15:clr>
        </p15:guide>
        <p15:guide id="6" orient="horz" pos="6588">
          <p15:clr>
            <a:srgbClr val="F26B43"/>
          </p15:clr>
        </p15:guide>
        <p15:guide id="7" orient="horz" pos="760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1">
            <a:extLst>
              <a:ext uri="{FF2B5EF4-FFF2-40B4-BE49-F238E27FC236}">
                <a16:creationId xmlns:a16="http://schemas.microsoft.com/office/drawing/2014/main" id="{01E353CE-1D77-480C-8FAC-17E30EFABA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8804C81-7371-4F8C-9A04-8E08C4075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D3DF641-2FC4-24BA-B2B4-21B8C70A0CC7}"/>
              </a:ext>
            </a:extLst>
          </p:cNvPr>
          <p:cNvSpPr/>
          <p:nvPr/>
        </p:nvSpPr>
        <p:spPr>
          <a:xfrm>
            <a:off x="-2" y="0"/>
            <a:ext cx="24384000" cy="13691525"/>
          </a:xfrm>
          <a:prstGeom prst="rect">
            <a:avLst/>
          </a:prstGeom>
          <a:solidFill>
            <a:srgbClr val="0B294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E694E29A-82A9-4156-8789-904A39B95C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97" y="250613"/>
            <a:ext cx="3943674" cy="50711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F74FE7-3C85-9F76-2EFC-4EAD04FEC779}"/>
              </a:ext>
            </a:extLst>
          </p:cNvPr>
          <p:cNvSpPr txBox="1"/>
          <p:nvPr/>
        </p:nvSpPr>
        <p:spPr>
          <a:xfrm>
            <a:off x="7288795" y="506797"/>
            <a:ext cx="9806405" cy="3016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000" b="1" spc="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Politechnika</a:t>
            </a:r>
            <a:r>
              <a:rPr lang="en-US" sz="6000" b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 </a:t>
            </a:r>
            <a:r>
              <a:rPr lang="en-US" sz="6000" b="1" spc="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Śląska</a:t>
            </a:r>
            <a:endParaRPr lang="en-US" sz="6000" b="1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Poppins SemiBold" panose="02000000000000000000" pitchFamily="2" charset="0"/>
            </a:endParaRPr>
          </a:p>
          <a:p>
            <a:pPr algn="ctr"/>
            <a:r>
              <a:rPr lang="en-US" sz="4800" spc="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Wydział</a:t>
            </a:r>
            <a:r>
              <a:rPr lang="en-US" sz="4800" b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 </a:t>
            </a:r>
            <a:r>
              <a:rPr lang="en-US" sz="4800" spc="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Automatyki</a:t>
            </a:r>
            <a:r>
              <a:rPr lang="en-US" sz="48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, </a:t>
            </a:r>
            <a:r>
              <a:rPr lang="en-US" sz="4800" spc="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Elektroniki</a:t>
            </a:r>
            <a:r>
              <a:rPr lang="en-US" sz="48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 </a:t>
            </a:r>
            <a:r>
              <a:rPr lang="en-US" sz="4800" spc="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i</a:t>
            </a:r>
            <a:r>
              <a:rPr lang="en-US" sz="48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 </a:t>
            </a:r>
            <a:r>
              <a:rPr lang="en-US" sz="4800" spc="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Informatyki</a:t>
            </a:r>
            <a:endParaRPr lang="en-US" sz="4800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Poppins SemiBold" panose="02000000000000000000" pitchFamily="2" charset="0"/>
            </a:endParaRPr>
          </a:p>
          <a:p>
            <a:pPr algn="ctr"/>
            <a:r>
              <a:rPr lang="en-US" sz="4000" spc="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Automatyka</a:t>
            </a:r>
            <a:r>
              <a:rPr lang="en-US" sz="40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 </a:t>
            </a:r>
            <a:r>
              <a:rPr lang="en-US" sz="4000" spc="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i</a:t>
            </a:r>
            <a:r>
              <a:rPr lang="en-US" sz="40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 </a:t>
            </a:r>
            <a:r>
              <a:rPr lang="en-US" sz="4000" spc="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Robotyka</a:t>
            </a:r>
            <a:endParaRPr lang="en-US" sz="4000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Poppins SemiBold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EE46F-70B7-4CA6-B480-5AACF2543FC3}"/>
              </a:ext>
            </a:extLst>
          </p:cNvPr>
          <p:cNvSpPr txBox="1"/>
          <p:nvPr/>
        </p:nvSpPr>
        <p:spPr>
          <a:xfrm>
            <a:off x="2681035" y="5572422"/>
            <a:ext cx="19021928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600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Analiza </a:t>
            </a:r>
            <a:r>
              <a:rPr lang="en-US" sz="9600" cap="al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błędów</a:t>
            </a:r>
            <a:r>
              <a:rPr lang="en-US" sz="9600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 </a:t>
            </a:r>
            <a:r>
              <a:rPr lang="en-US" sz="9600" cap="al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pomiaru</a:t>
            </a:r>
            <a:r>
              <a:rPr lang="en-US" sz="9600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 </a:t>
            </a:r>
            <a:r>
              <a:rPr lang="en-US" sz="9600" cap="al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położenia</a:t>
            </a:r>
            <a:r>
              <a:rPr lang="en-US" sz="9600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 platformy </a:t>
            </a:r>
            <a:r>
              <a:rPr lang="en-US" sz="9600" cap="al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mobilnej</a:t>
            </a:r>
            <a:endParaRPr lang="en-US" sz="9600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Poppins SemiBold" panose="020000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F0FF86-FD05-0F6E-5A75-190D29B81B14}"/>
              </a:ext>
            </a:extLst>
          </p:cNvPr>
          <p:cNvSpPr/>
          <p:nvPr/>
        </p:nvSpPr>
        <p:spPr>
          <a:xfrm>
            <a:off x="-4" y="11041974"/>
            <a:ext cx="24384000" cy="1665916"/>
          </a:xfrm>
          <a:prstGeom prst="rect">
            <a:avLst/>
          </a:prstGeom>
          <a:solidFill>
            <a:srgbClr val="154C8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6">
            <a:extLst>
              <a:ext uri="{FF2B5EF4-FFF2-40B4-BE49-F238E27FC236}">
                <a16:creationId xmlns:a16="http://schemas.microsoft.com/office/drawing/2014/main" id="{95FEAF55-93CA-4424-BFAD-DFB5F0C2BD4A}"/>
              </a:ext>
            </a:extLst>
          </p:cNvPr>
          <p:cNvCxnSpPr>
            <a:cxnSpLocks/>
          </p:cNvCxnSpPr>
          <p:nvPr/>
        </p:nvCxnSpPr>
        <p:spPr>
          <a:xfrm flipH="1">
            <a:off x="11354592" y="10075244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Obraz 10">
            <a:extLst>
              <a:ext uri="{FF2B5EF4-FFF2-40B4-BE49-F238E27FC236}">
                <a16:creationId xmlns:a16="http://schemas.microsoft.com/office/drawing/2014/main" id="{1F582998-5428-4D03-9718-A4F2FC76CF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1387" y="250613"/>
            <a:ext cx="3510215" cy="5071193"/>
          </a:xfrm>
          <a:prstGeom prst="rect">
            <a:avLst/>
          </a:prstGeom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AC9991FD-0F0A-4051-9D12-1933D2082C68}"/>
              </a:ext>
            </a:extLst>
          </p:cNvPr>
          <p:cNvSpPr txBox="1"/>
          <p:nvPr/>
        </p:nvSpPr>
        <p:spPr>
          <a:xfrm>
            <a:off x="532397" y="11171574"/>
            <a:ext cx="8629891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8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Promotor</a:t>
            </a:r>
          </a:p>
          <a:p>
            <a:r>
              <a:rPr lang="en-US" sz="4800" spc="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dr</a:t>
            </a:r>
            <a:r>
              <a:rPr lang="en-US" sz="48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 Aleksander </a:t>
            </a:r>
            <a:r>
              <a:rPr lang="en-US" sz="4800" spc="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Staszulonek</a:t>
            </a:r>
            <a:endParaRPr lang="en-US" sz="4800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Poppins SemiBold" panose="02000000000000000000" pitchFamily="2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A0532D3A-F18D-8845-F1CC-A9A89753D194}"/>
              </a:ext>
            </a:extLst>
          </p:cNvPr>
          <p:cNvSpPr txBox="1"/>
          <p:nvPr/>
        </p:nvSpPr>
        <p:spPr>
          <a:xfrm>
            <a:off x="18105120" y="11171574"/>
            <a:ext cx="5746482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48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Autor</a:t>
            </a:r>
          </a:p>
          <a:p>
            <a:pPr algn="r"/>
            <a:r>
              <a:rPr lang="en-US" sz="48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Daniel Chydziński</a:t>
            </a:r>
          </a:p>
        </p:txBody>
      </p:sp>
    </p:spTree>
    <p:extLst>
      <p:ext uri="{BB962C8B-B14F-4D97-AF65-F5344CB8AC3E}">
        <p14:creationId xmlns:p14="http://schemas.microsoft.com/office/powerpoint/2010/main" val="66529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31"/>
          <p:cNvCxnSpPr>
            <a:cxnSpLocks/>
          </p:cNvCxnSpPr>
          <p:nvPr/>
        </p:nvCxnSpPr>
        <p:spPr>
          <a:xfrm flipH="1">
            <a:off x="13537250" y="1743181"/>
            <a:ext cx="7260336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31"/>
          <p:cNvCxnSpPr>
            <a:cxnSpLocks/>
          </p:cNvCxnSpPr>
          <p:nvPr/>
        </p:nvCxnSpPr>
        <p:spPr>
          <a:xfrm flipV="1">
            <a:off x="3327186" y="4681728"/>
            <a:ext cx="0" cy="3895344"/>
          </a:xfrm>
          <a:prstGeom prst="line">
            <a:avLst/>
          </a:prstGeom>
          <a:ln w="76200">
            <a:solidFill>
              <a:srgbClr val="154C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54BADE5-457F-ACE2-7ADA-FA6A402C6726}"/>
              </a:ext>
            </a:extLst>
          </p:cNvPr>
          <p:cNvSpPr/>
          <p:nvPr/>
        </p:nvSpPr>
        <p:spPr>
          <a:xfrm>
            <a:off x="0" y="10296144"/>
            <a:ext cx="24384000" cy="1833496"/>
          </a:xfrm>
          <a:prstGeom prst="rect">
            <a:avLst/>
          </a:prstGeom>
          <a:solidFill>
            <a:srgbClr val="154C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115F9E25-589B-9A8C-729B-35DE1149FF22}"/>
              </a:ext>
            </a:extLst>
          </p:cNvPr>
          <p:cNvSpPr txBox="1"/>
          <p:nvPr/>
        </p:nvSpPr>
        <p:spPr>
          <a:xfrm>
            <a:off x="509993" y="10495490"/>
            <a:ext cx="13557609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8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Promotor: </a:t>
            </a:r>
            <a:r>
              <a:rPr lang="en-US" sz="4800" spc="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dr</a:t>
            </a:r>
            <a:r>
              <a:rPr lang="en-US" sz="48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 Aleksander </a:t>
            </a:r>
            <a:r>
              <a:rPr lang="en-US" sz="4800" spc="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Staszulonek</a:t>
            </a:r>
            <a:endParaRPr lang="en-US" sz="4800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Poppins SemiBold" panose="02000000000000000000" pitchFamily="2" charset="0"/>
            </a:endParaRPr>
          </a:p>
          <a:p>
            <a:r>
              <a:rPr lang="en-US" sz="48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Autor: Daniel Chydziński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34FC540E-72C8-F42E-4AD4-2260394CE703}"/>
              </a:ext>
            </a:extLst>
          </p:cNvPr>
          <p:cNvSpPr txBox="1"/>
          <p:nvPr/>
        </p:nvSpPr>
        <p:spPr>
          <a:xfrm>
            <a:off x="13351276" y="10495490"/>
            <a:ext cx="10522731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48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aleksander.staszulonek@polsl.pl</a:t>
            </a:r>
          </a:p>
          <a:p>
            <a:pPr algn="r"/>
            <a:r>
              <a:rPr lang="en-US" sz="48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danichy491@student.polsl.pl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4534D7-5B95-8DBF-9886-D4870D2FE0D7}"/>
              </a:ext>
            </a:extLst>
          </p:cNvPr>
          <p:cNvSpPr txBox="1"/>
          <p:nvPr/>
        </p:nvSpPr>
        <p:spPr>
          <a:xfrm>
            <a:off x="2139610" y="973740"/>
            <a:ext cx="4856579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0" cap="all" spc="1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 SemiBold" panose="02000000000000000000" pitchFamily="2" charset="0"/>
              </a:rPr>
              <a:t>koniec</a:t>
            </a:r>
            <a:endParaRPr lang="en-US" sz="10000" cap="all" spc="1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Poppins SemiBold" panose="02000000000000000000" pitchFamily="2" charset="0"/>
            </a:endParaRPr>
          </a:p>
        </p:txBody>
      </p:sp>
      <p:pic>
        <p:nvPicPr>
          <p:cNvPr id="5" name="Picture 4" descr="A small yellow box with wires and wires&#10;&#10;Description automatically generated with medium confidence">
            <a:extLst>
              <a:ext uri="{FF2B5EF4-FFF2-40B4-BE49-F238E27FC236}">
                <a16:creationId xmlns:a16="http://schemas.microsoft.com/office/drawing/2014/main" id="{E4738516-B55C-C159-1DBB-D9A045D43B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642" y="2693817"/>
            <a:ext cx="10461517" cy="66335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E6E6F7-82A8-5276-5F7A-3E6CDDD4E765}"/>
              </a:ext>
            </a:extLst>
          </p:cNvPr>
          <p:cNvSpPr txBox="1"/>
          <p:nvPr/>
        </p:nvSpPr>
        <p:spPr>
          <a:xfrm>
            <a:off x="22503231" y="12658993"/>
            <a:ext cx="1298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10/10</a:t>
            </a:r>
          </a:p>
        </p:txBody>
      </p:sp>
    </p:spTree>
    <p:extLst>
      <p:ext uri="{BB962C8B-B14F-4D97-AF65-F5344CB8AC3E}">
        <p14:creationId xmlns:p14="http://schemas.microsoft.com/office/powerpoint/2010/main" val="143727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991950" y="2212299"/>
            <a:ext cx="8691717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0" cap="all" spc="1000" dirty="0" err="1">
                <a:solidFill>
                  <a:schemeClr val="bg1"/>
                </a:solidFill>
                <a:cs typeface="Poppins SemiBold" panose="02000000000000000000" pitchFamily="2" charset="0"/>
              </a:rPr>
              <a:t>Cel</a:t>
            </a:r>
            <a:r>
              <a:rPr lang="en-US" sz="6000" cap="all" spc="1000" dirty="0">
                <a:solidFill>
                  <a:schemeClr val="bg1"/>
                </a:solidFill>
                <a:cs typeface="Poppins SemiBold" panose="02000000000000000000" pitchFamily="2" charset="0"/>
              </a:rPr>
              <a:t> </a:t>
            </a:r>
            <a:r>
              <a:rPr lang="en-US" sz="6000" cap="all" spc="1000" dirty="0" err="1">
                <a:solidFill>
                  <a:schemeClr val="bg1"/>
                </a:solidFill>
                <a:cs typeface="Poppins SemiBold" panose="02000000000000000000" pitchFamily="2" charset="0"/>
              </a:rPr>
              <a:t>pracy</a:t>
            </a:r>
            <a:endParaRPr lang="en-US" sz="6000" cap="all" spc="1000" dirty="0">
              <a:solidFill>
                <a:schemeClr val="bg1"/>
              </a:solidFill>
              <a:cs typeface="Poppins SemiBold" panose="02000000000000000000" pitchFamily="2" charset="0"/>
            </a:endParaRPr>
          </a:p>
          <a:p>
            <a:r>
              <a:rPr lang="en-US" sz="6000" cap="all" spc="1000" dirty="0">
                <a:solidFill>
                  <a:schemeClr val="bg1"/>
                </a:solidFill>
                <a:cs typeface="Poppins SemiBold" panose="02000000000000000000" pitchFamily="2" charset="0"/>
              </a:rPr>
              <a:t>plan </a:t>
            </a:r>
            <a:r>
              <a:rPr lang="en-US" sz="6000" cap="all" spc="1000" dirty="0" err="1">
                <a:solidFill>
                  <a:schemeClr val="bg1"/>
                </a:solidFill>
                <a:cs typeface="Poppins SemiBold" panose="02000000000000000000" pitchFamily="2" charset="0"/>
              </a:rPr>
              <a:t>prezentacji</a:t>
            </a:r>
            <a:endParaRPr lang="en-US" sz="6000" cap="all" spc="1000" dirty="0">
              <a:solidFill>
                <a:schemeClr val="bg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CA4FFEB-08E6-71A7-CB16-7C8516D1126B}"/>
              </a:ext>
            </a:extLst>
          </p:cNvPr>
          <p:cNvSpPr txBox="1"/>
          <p:nvPr/>
        </p:nvSpPr>
        <p:spPr>
          <a:xfrm>
            <a:off x="2217248" y="1827579"/>
            <a:ext cx="1446003" cy="26161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7000" cap="all" spc="1000" dirty="0">
                <a:solidFill>
                  <a:schemeClr val="bg1"/>
                </a:solidFill>
                <a:cs typeface="Poppins SemiBold" panose="02000000000000000000" pitchFamily="2" charset="0"/>
              </a:rPr>
              <a:t>&amp;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3335D6-34F1-964F-CC41-03DCFE923C87}"/>
              </a:ext>
            </a:extLst>
          </p:cNvPr>
          <p:cNvSpPr/>
          <p:nvPr/>
        </p:nvSpPr>
        <p:spPr>
          <a:xfrm>
            <a:off x="3663250" y="6900040"/>
            <a:ext cx="20720749" cy="4038357"/>
          </a:xfrm>
          <a:prstGeom prst="rect">
            <a:avLst/>
          </a:prstGeom>
          <a:solidFill>
            <a:srgbClr val="154C8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7CA2C6-B222-9205-5CF0-2A1DB8EB540F}"/>
              </a:ext>
            </a:extLst>
          </p:cNvPr>
          <p:cNvCxnSpPr>
            <a:cxnSpLocks/>
          </p:cNvCxnSpPr>
          <p:nvPr/>
        </p:nvCxnSpPr>
        <p:spPr>
          <a:xfrm flipH="1">
            <a:off x="12192000" y="3123439"/>
            <a:ext cx="12192000" cy="0"/>
          </a:xfrm>
          <a:prstGeom prst="line">
            <a:avLst/>
          </a:prstGeom>
          <a:ln w="76200">
            <a:solidFill>
              <a:srgbClr val="154C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0413684" y="7229224"/>
            <a:ext cx="1770107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0" b="1" dirty="0">
                <a:solidFill>
                  <a:schemeClr val="bg1"/>
                </a:solidFill>
                <a:latin typeface="+mj-lt"/>
                <a:cs typeface="Poppins SemiBold" panose="02000000000000000000" pitchFamily="2" charset="0"/>
              </a:rPr>
              <a:t>3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991950" y="9260795"/>
            <a:ext cx="1770107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0" b="1" dirty="0">
                <a:solidFill>
                  <a:schemeClr val="bg1"/>
                </a:solidFill>
                <a:latin typeface="+mj-lt"/>
                <a:cs typeface="Poppins SemiBold" panose="02000000000000000000" pitchFamily="2" charset="0"/>
              </a:rPr>
              <a:t>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413684" y="9260795"/>
            <a:ext cx="1770107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0" b="1" dirty="0">
                <a:solidFill>
                  <a:schemeClr val="bg1"/>
                </a:solidFill>
                <a:latin typeface="+mj-lt"/>
                <a:cs typeface="Poppins SemiBold" panose="02000000000000000000" pitchFamily="2" charset="0"/>
              </a:rPr>
              <a:t>4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27473" y="7484088"/>
            <a:ext cx="45720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arlow SCK SemiBold" panose="00000706000000000000" pitchFamily="50" charset="-18"/>
                <a:cs typeface="Poppins SemiBold" panose="02000000000000000000" pitchFamily="2" charset="0"/>
              </a:rPr>
              <a:t>Model </a:t>
            </a:r>
            <a:r>
              <a:rPr lang="en-US" sz="5400" dirty="0" err="1">
                <a:solidFill>
                  <a:schemeClr val="bg1"/>
                </a:solidFill>
                <a:latin typeface="Barlow SCK SemiBold" panose="00000706000000000000" pitchFamily="50" charset="-18"/>
                <a:cs typeface="Poppins SemiBold" panose="02000000000000000000" pitchFamily="2" charset="0"/>
              </a:rPr>
              <a:t>fizyczny</a:t>
            </a:r>
            <a:endParaRPr lang="en-US" sz="5400" dirty="0">
              <a:solidFill>
                <a:schemeClr val="bg1"/>
              </a:solidFill>
              <a:latin typeface="Barlow SCK SemiBold" panose="00000706000000000000" pitchFamily="50" charset="-18"/>
              <a:cs typeface="Poppins SemiBold" panose="02000000000000000000" pitchFamily="2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822640" y="9537793"/>
            <a:ext cx="5109461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dirty="0" err="1">
                <a:solidFill>
                  <a:schemeClr val="bg1"/>
                </a:solidFill>
                <a:cs typeface="Poppins SemiBold" panose="02000000000000000000" pitchFamily="2" charset="0"/>
              </a:rPr>
              <a:t>Oprogramowanie</a:t>
            </a:r>
            <a:endParaRPr lang="en-US" sz="5400" dirty="0">
              <a:solidFill>
                <a:schemeClr val="bg1"/>
              </a:solidFill>
              <a:cs typeface="Poppins SemiBold" panose="02000000000000000000" pitchFamily="2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690015" y="7477077"/>
            <a:ext cx="4298782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dirty="0" err="1">
                <a:solidFill>
                  <a:schemeClr val="bg1"/>
                </a:solidFill>
                <a:cs typeface="Poppins SemiBold" panose="02000000000000000000" pitchFamily="2" charset="0"/>
              </a:rPr>
              <a:t>Pętla</a:t>
            </a:r>
            <a:r>
              <a:rPr lang="en-US" sz="5400" dirty="0">
                <a:solidFill>
                  <a:schemeClr val="bg1"/>
                </a:solidFill>
                <a:cs typeface="Poppins SemiBold" panose="02000000000000000000" pitchFamily="2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cs typeface="Poppins SemiBold" panose="02000000000000000000" pitchFamily="2" charset="0"/>
              </a:rPr>
              <a:t>regulacji</a:t>
            </a:r>
            <a:endParaRPr lang="en-US" sz="5400" dirty="0">
              <a:solidFill>
                <a:schemeClr val="bg1"/>
              </a:solidFill>
              <a:cs typeface="Poppins SemiBold" panose="02000000000000000000" pitchFamily="2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1690015" y="9080593"/>
            <a:ext cx="4792557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dirty="0" err="1">
                <a:solidFill>
                  <a:schemeClr val="bg1"/>
                </a:solidFill>
                <a:cs typeface="Poppins SemiBold" panose="02000000000000000000" pitchFamily="2" charset="0"/>
              </a:rPr>
              <a:t>Charakterystyki</a:t>
            </a:r>
            <a:r>
              <a:rPr lang="en-US" sz="5400" dirty="0">
                <a:solidFill>
                  <a:schemeClr val="bg1"/>
                </a:solidFill>
                <a:cs typeface="Poppins SemiBold" panose="02000000000000000000" pitchFamily="2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cs typeface="Poppins SemiBold" panose="02000000000000000000" pitchFamily="2" charset="0"/>
              </a:rPr>
              <a:t>statyczne</a:t>
            </a:r>
            <a:endParaRPr lang="en-US" sz="5400" dirty="0">
              <a:solidFill>
                <a:schemeClr val="bg1"/>
              </a:solidFill>
              <a:cs typeface="Poppins SemiBold" panose="02000000000000000000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91950" y="7229224"/>
            <a:ext cx="1770107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0" b="1" dirty="0">
                <a:solidFill>
                  <a:schemeClr val="bg1"/>
                </a:solidFill>
                <a:latin typeface="+mj-lt"/>
                <a:cs typeface="Poppins SemiBold" panose="02000000000000000000" pitchFamily="2" charset="0"/>
              </a:rPr>
              <a:t>1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E24C0BB-5796-B8D1-0A34-4897E83D1E93}"/>
              </a:ext>
            </a:extLst>
          </p:cNvPr>
          <p:cNvCxnSpPr>
            <a:cxnSpLocks/>
          </p:cNvCxnSpPr>
          <p:nvPr/>
        </p:nvCxnSpPr>
        <p:spPr>
          <a:xfrm>
            <a:off x="3663250" y="6900040"/>
            <a:ext cx="0" cy="4038357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95BAE11-99F8-380A-F9E1-18C5DFE48318}"/>
              </a:ext>
            </a:extLst>
          </p:cNvPr>
          <p:cNvSpPr txBox="1"/>
          <p:nvPr/>
        </p:nvSpPr>
        <p:spPr>
          <a:xfrm>
            <a:off x="17405796" y="7217032"/>
            <a:ext cx="1770107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0" b="1" dirty="0">
                <a:solidFill>
                  <a:schemeClr val="bg1"/>
                </a:solidFill>
                <a:latin typeface="+mj-lt"/>
                <a:cs typeface="Poppins SemiBold" panose="02000000000000000000" pitchFamily="2" charset="0"/>
              </a:rPr>
              <a:t>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CDA851-4D7C-9FF6-C3D4-9E8AACC08107}"/>
              </a:ext>
            </a:extLst>
          </p:cNvPr>
          <p:cNvSpPr txBox="1"/>
          <p:nvPr/>
        </p:nvSpPr>
        <p:spPr>
          <a:xfrm>
            <a:off x="17405796" y="9248603"/>
            <a:ext cx="1770107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0" b="1" dirty="0">
                <a:solidFill>
                  <a:schemeClr val="bg1"/>
                </a:solidFill>
                <a:latin typeface="+mj-lt"/>
                <a:cs typeface="Poppins SemiBold" panose="02000000000000000000" pitchFamily="2" charset="0"/>
              </a:rPr>
              <a:t>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4F000F-D6A4-A4CB-56ED-F905A08AF176}"/>
              </a:ext>
            </a:extLst>
          </p:cNvPr>
          <p:cNvSpPr txBox="1"/>
          <p:nvPr/>
        </p:nvSpPr>
        <p:spPr>
          <a:xfrm>
            <a:off x="18426094" y="7471896"/>
            <a:ext cx="3966131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dirty="0" err="1">
                <a:solidFill>
                  <a:schemeClr val="bg1"/>
                </a:solidFill>
                <a:cs typeface="Poppins SemiBold" panose="02000000000000000000" pitchFamily="2" charset="0"/>
              </a:rPr>
              <a:t>Strojenie</a:t>
            </a:r>
            <a:r>
              <a:rPr lang="en-US" sz="5400" dirty="0">
                <a:solidFill>
                  <a:schemeClr val="bg1"/>
                </a:solidFill>
                <a:cs typeface="Poppins SemiBold" panose="02000000000000000000" pitchFamily="2" charset="0"/>
              </a:rPr>
              <a:t> PID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337014-CE92-D20C-512C-D9308F268F4D}"/>
              </a:ext>
            </a:extLst>
          </p:cNvPr>
          <p:cNvSpPr txBox="1"/>
          <p:nvPr/>
        </p:nvSpPr>
        <p:spPr>
          <a:xfrm>
            <a:off x="18426095" y="9525601"/>
            <a:ext cx="472651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dirty="0" err="1">
                <a:solidFill>
                  <a:schemeClr val="bg1"/>
                </a:solidFill>
                <a:cs typeface="Poppins SemiBold" panose="02000000000000000000" pitchFamily="2" charset="0"/>
              </a:rPr>
              <a:t>Wyniki</a:t>
            </a:r>
            <a:r>
              <a:rPr lang="en-US" sz="5400" dirty="0">
                <a:solidFill>
                  <a:schemeClr val="bg1"/>
                </a:solidFill>
                <a:cs typeface="Poppins SemiBold" panose="02000000000000000000" pitchFamily="2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cs typeface="Poppins SemiBold" panose="02000000000000000000" pitchFamily="2" charset="0"/>
              </a:rPr>
              <a:t>i</a:t>
            </a:r>
            <a:r>
              <a:rPr lang="en-US" sz="5400" dirty="0">
                <a:solidFill>
                  <a:schemeClr val="bg1"/>
                </a:solidFill>
                <a:cs typeface="Poppins SemiBold" panose="02000000000000000000" pitchFamily="2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cs typeface="Poppins SemiBold" panose="02000000000000000000" pitchFamily="2" charset="0"/>
              </a:rPr>
              <a:t>wnioski</a:t>
            </a:r>
            <a:endParaRPr lang="en-US" sz="5400" dirty="0">
              <a:solidFill>
                <a:schemeClr val="bg1"/>
              </a:solidFill>
              <a:cs typeface="Poppins SemiBold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E5369F-FF1D-FB79-64E1-4BCB56728F75}"/>
              </a:ext>
            </a:extLst>
          </p:cNvPr>
          <p:cNvSpPr txBox="1"/>
          <p:nvPr/>
        </p:nvSpPr>
        <p:spPr>
          <a:xfrm>
            <a:off x="22620250" y="12658993"/>
            <a:ext cx="1064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2/10</a:t>
            </a:r>
          </a:p>
        </p:txBody>
      </p:sp>
    </p:spTree>
    <p:extLst>
      <p:ext uri="{BB962C8B-B14F-4D97-AF65-F5344CB8AC3E}">
        <p14:creationId xmlns:p14="http://schemas.microsoft.com/office/powerpoint/2010/main" val="348233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468826" y="2334127"/>
            <a:ext cx="7915174" cy="9047746"/>
          </a:xfrm>
          <a:prstGeom prst="rect">
            <a:avLst/>
          </a:prstGeom>
          <a:solidFill>
            <a:srgbClr val="154C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7090489" y="3181399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52C18EC-976E-D029-CCBC-180254849CA0}"/>
              </a:ext>
            </a:extLst>
          </p:cNvPr>
          <p:cNvSpPr/>
          <p:nvPr/>
        </p:nvSpPr>
        <p:spPr>
          <a:xfrm>
            <a:off x="14448200" y="677124"/>
            <a:ext cx="5978213" cy="9047746"/>
          </a:xfrm>
          <a:prstGeom prst="rect">
            <a:avLst/>
          </a:prstGeom>
          <a:solidFill>
            <a:srgbClr val="FB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A small yellow box with wires and wires&#10;&#10;Description automatically generated with medium confidence">
            <a:extLst>
              <a:ext uri="{FF2B5EF4-FFF2-40B4-BE49-F238E27FC236}">
                <a16:creationId xmlns:a16="http://schemas.microsoft.com/office/drawing/2014/main" id="{BC40D714-F80B-F159-F201-6A49C9682ED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6" b="1646"/>
          <a:stretch>
            <a:fillRect/>
          </a:stretch>
        </p:blipFill>
        <p:spPr/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9855B4-4F74-279C-F2D2-F9B7C281504C}"/>
              </a:ext>
            </a:extLst>
          </p:cNvPr>
          <p:cNvSpPr txBox="1"/>
          <p:nvPr/>
        </p:nvSpPr>
        <p:spPr>
          <a:xfrm>
            <a:off x="1676400" y="2258069"/>
            <a:ext cx="4304614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0" cap="all" spc="1000" dirty="0">
                <a:solidFill>
                  <a:schemeClr val="bg1"/>
                </a:solidFill>
                <a:cs typeface="Poppins SemiBold" panose="02000000000000000000" pitchFamily="2" charset="0"/>
              </a:rPr>
              <a:t>Model</a:t>
            </a:r>
          </a:p>
          <a:p>
            <a:r>
              <a:rPr lang="en-US" sz="6000" cap="all" spc="1000" dirty="0" err="1">
                <a:solidFill>
                  <a:schemeClr val="bg1"/>
                </a:solidFill>
                <a:cs typeface="Poppins SemiBold" panose="02000000000000000000" pitchFamily="2" charset="0"/>
              </a:rPr>
              <a:t>fizyczny</a:t>
            </a:r>
            <a:endParaRPr lang="en-US" sz="6000" cap="all" spc="1000" dirty="0">
              <a:solidFill>
                <a:schemeClr val="bg1"/>
              </a:solidFill>
              <a:cs typeface="Poppins SemiBold" panose="020000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CE0542-08A0-025F-CCDC-027216F58EB5}"/>
              </a:ext>
            </a:extLst>
          </p:cNvPr>
          <p:cNvSpPr/>
          <p:nvPr/>
        </p:nvSpPr>
        <p:spPr>
          <a:xfrm>
            <a:off x="2476576" y="5448041"/>
            <a:ext cx="6918222" cy="841249"/>
          </a:xfrm>
          <a:prstGeom prst="rect">
            <a:avLst/>
          </a:prstGeom>
          <a:solidFill>
            <a:srgbClr val="154C8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3A3D1C-2DF7-8B5B-AD49-B24398EAFFF5}"/>
              </a:ext>
            </a:extLst>
          </p:cNvPr>
          <p:cNvSpPr/>
          <p:nvPr/>
        </p:nvSpPr>
        <p:spPr>
          <a:xfrm>
            <a:off x="2476576" y="6695682"/>
            <a:ext cx="6918222" cy="841249"/>
          </a:xfrm>
          <a:prstGeom prst="rect">
            <a:avLst/>
          </a:prstGeom>
          <a:solidFill>
            <a:srgbClr val="154C8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61076C-4CA9-64E3-8E6C-4035BC1925ED}"/>
              </a:ext>
            </a:extLst>
          </p:cNvPr>
          <p:cNvSpPr/>
          <p:nvPr/>
        </p:nvSpPr>
        <p:spPr>
          <a:xfrm>
            <a:off x="2476576" y="7943323"/>
            <a:ext cx="6918222" cy="841249"/>
          </a:xfrm>
          <a:prstGeom prst="rect">
            <a:avLst/>
          </a:prstGeom>
          <a:solidFill>
            <a:srgbClr val="154C8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E74EFB-81C6-4BCA-3B70-3CAB3B5AEFDC}"/>
              </a:ext>
            </a:extLst>
          </p:cNvPr>
          <p:cNvSpPr/>
          <p:nvPr/>
        </p:nvSpPr>
        <p:spPr>
          <a:xfrm>
            <a:off x="2476576" y="9109957"/>
            <a:ext cx="6918222" cy="841249"/>
          </a:xfrm>
          <a:prstGeom prst="rect">
            <a:avLst/>
          </a:prstGeom>
          <a:solidFill>
            <a:srgbClr val="154C8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C95E69-144F-973E-CB21-02847AA2F9EC}"/>
              </a:ext>
            </a:extLst>
          </p:cNvPr>
          <p:cNvSpPr txBox="1"/>
          <p:nvPr/>
        </p:nvSpPr>
        <p:spPr>
          <a:xfrm>
            <a:off x="2895702" y="5141700"/>
            <a:ext cx="6918222" cy="48571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 dirty="0">
                <a:solidFill>
                  <a:schemeClr val="bg1"/>
                </a:solidFill>
                <a:latin typeface="Barlow SCK SemiBold" panose="00000706000000000000" pitchFamily="50" charset="-18"/>
                <a:cs typeface="Poppins SemiBold" panose="02000000000000000000" pitchFamily="2" charset="0"/>
              </a:rPr>
              <a:t>Druk 3D</a:t>
            </a:r>
          </a:p>
          <a:p>
            <a:pPr>
              <a:lnSpc>
                <a:spcPct val="150000"/>
              </a:lnSpc>
            </a:pPr>
            <a:r>
              <a:rPr lang="en-US" sz="5400" dirty="0">
                <a:solidFill>
                  <a:schemeClr val="bg1"/>
                </a:solidFill>
                <a:latin typeface="Barlow SCK SemiBold" panose="00000706000000000000" pitchFamily="50" charset="-18"/>
                <a:cs typeface="Poppins SemiBold" panose="02000000000000000000" pitchFamily="2" charset="0"/>
              </a:rPr>
              <a:t>2 </a:t>
            </a:r>
            <a:r>
              <a:rPr lang="en-US" sz="5400" dirty="0" err="1">
                <a:solidFill>
                  <a:schemeClr val="bg1"/>
                </a:solidFill>
                <a:latin typeface="Barlow SCK SemiBold" panose="00000706000000000000" pitchFamily="50" charset="-18"/>
                <a:cs typeface="Poppins SemiBold" panose="02000000000000000000" pitchFamily="2" charset="0"/>
              </a:rPr>
              <a:t>silniki</a:t>
            </a:r>
            <a:r>
              <a:rPr lang="en-US" sz="5400" dirty="0">
                <a:solidFill>
                  <a:schemeClr val="bg1"/>
                </a:solidFill>
                <a:latin typeface="Barlow SCK SemiBold" panose="00000706000000000000" pitchFamily="50" charset="-18"/>
                <a:cs typeface="Poppins SemiBold" panose="02000000000000000000" pitchFamily="2" charset="0"/>
              </a:rPr>
              <a:t> z </a:t>
            </a:r>
            <a:r>
              <a:rPr lang="en-US" sz="5400" dirty="0" err="1">
                <a:solidFill>
                  <a:schemeClr val="bg1"/>
                </a:solidFill>
                <a:latin typeface="Barlow SCK SemiBold" panose="00000706000000000000" pitchFamily="50" charset="-18"/>
                <a:cs typeface="Poppins SemiBold" panose="02000000000000000000" pitchFamily="2" charset="0"/>
              </a:rPr>
              <a:t>enkoderami</a:t>
            </a:r>
            <a:endParaRPr lang="en-US" sz="5400" dirty="0">
              <a:solidFill>
                <a:schemeClr val="bg1"/>
              </a:solidFill>
              <a:latin typeface="Barlow SCK SemiBold" panose="00000706000000000000" pitchFamily="50" charset="-18"/>
              <a:cs typeface="Poppins SemiBold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5400" dirty="0" err="1">
                <a:solidFill>
                  <a:schemeClr val="bg1"/>
                </a:solidFill>
                <a:latin typeface="Barlow SCK SemiBold" panose="00000706000000000000" pitchFamily="50" charset="-18"/>
                <a:cs typeface="Poppins SemiBold" panose="02000000000000000000" pitchFamily="2" charset="0"/>
              </a:rPr>
              <a:t>Sterownik</a:t>
            </a:r>
            <a:r>
              <a:rPr lang="en-US" sz="5400" dirty="0">
                <a:solidFill>
                  <a:schemeClr val="bg1"/>
                </a:solidFill>
                <a:latin typeface="Barlow SCK SemiBold" panose="00000706000000000000" pitchFamily="50" charset="-18"/>
                <a:cs typeface="Poppins SemiBold" panose="02000000000000000000" pitchFamily="2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Barlow SCK SemiBold" panose="00000706000000000000" pitchFamily="50" charset="-18"/>
                <a:cs typeface="Poppins SemiBold" panose="02000000000000000000" pitchFamily="2" charset="0"/>
              </a:rPr>
              <a:t>silników</a:t>
            </a:r>
            <a:endParaRPr lang="en-US" sz="5400" dirty="0">
              <a:solidFill>
                <a:schemeClr val="bg1"/>
              </a:solidFill>
              <a:latin typeface="Barlow SCK SemiBold" panose="00000706000000000000" pitchFamily="50" charset="-18"/>
              <a:cs typeface="Poppins SemiBold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5400" dirty="0" err="1">
                <a:solidFill>
                  <a:schemeClr val="bg1"/>
                </a:solidFill>
                <a:latin typeface="Barlow SCK SemiBold" panose="00000706000000000000" pitchFamily="50" charset="-18"/>
                <a:cs typeface="Poppins SemiBold" panose="02000000000000000000" pitchFamily="2" charset="0"/>
              </a:rPr>
              <a:t>Mikrokontroler</a:t>
            </a:r>
            <a:r>
              <a:rPr lang="en-US" sz="5400" dirty="0">
                <a:solidFill>
                  <a:schemeClr val="bg1"/>
                </a:solidFill>
                <a:latin typeface="Barlow SCK SemiBold" panose="00000706000000000000" pitchFamily="50" charset="-18"/>
                <a:cs typeface="Poppins SemiBold" panose="02000000000000000000" pitchFamily="2" charset="0"/>
              </a:rPr>
              <a:t> ESP32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D50737-F8BD-10CA-46C2-6528D72EFAB9}"/>
              </a:ext>
            </a:extLst>
          </p:cNvPr>
          <p:cNvCxnSpPr>
            <a:cxnSpLocks/>
          </p:cNvCxnSpPr>
          <p:nvPr/>
        </p:nvCxnSpPr>
        <p:spPr>
          <a:xfrm>
            <a:off x="2500514" y="5448041"/>
            <a:ext cx="0" cy="841249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14F3D35-0581-8D07-3813-EED17AB543B1}"/>
              </a:ext>
            </a:extLst>
          </p:cNvPr>
          <p:cNvCxnSpPr>
            <a:cxnSpLocks/>
          </p:cNvCxnSpPr>
          <p:nvPr/>
        </p:nvCxnSpPr>
        <p:spPr>
          <a:xfrm>
            <a:off x="2500514" y="6695682"/>
            <a:ext cx="0" cy="841249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30A5C4-972C-AD84-9E80-D077C7227D99}"/>
              </a:ext>
            </a:extLst>
          </p:cNvPr>
          <p:cNvCxnSpPr>
            <a:cxnSpLocks/>
          </p:cNvCxnSpPr>
          <p:nvPr/>
        </p:nvCxnSpPr>
        <p:spPr>
          <a:xfrm>
            <a:off x="2532594" y="7943323"/>
            <a:ext cx="0" cy="841249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8642460-01BD-5CA3-29D0-BE50601BA718}"/>
              </a:ext>
            </a:extLst>
          </p:cNvPr>
          <p:cNvCxnSpPr>
            <a:cxnSpLocks/>
          </p:cNvCxnSpPr>
          <p:nvPr/>
        </p:nvCxnSpPr>
        <p:spPr>
          <a:xfrm>
            <a:off x="2532594" y="9109957"/>
            <a:ext cx="0" cy="841249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EF2961C-C0A1-1C92-30A5-2ED65401A531}"/>
              </a:ext>
            </a:extLst>
          </p:cNvPr>
          <p:cNvSpPr txBox="1"/>
          <p:nvPr/>
        </p:nvSpPr>
        <p:spPr>
          <a:xfrm>
            <a:off x="22620250" y="12658993"/>
            <a:ext cx="1064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3/10</a:t>
            </a:r>
          </a:p>
        </p:txBody>
      </p:sp>
    </p:spTree>
    <p:extLst>
      <p:ext uri="{BB962C8B-B14F-4D97-AF65-F5344CB8AC3E}">
        <p14:creationId xmlns:p14="http://schemas.microsoft.com/office/powerpoint/2010/main" val="248685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 flipH="1">
            <a:off x="0" y="2477601"/>
            <a:ext cx="1676398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F6DD3AD-7EAB-BB47-B011-FF6A8706E8ED}"/>
              </a:ext>
            </a:extLst>
          </p:cNvPr>
          <p:cNvSpPr txBox="1"/>
          <p:nvPr/>
        </p:nvSpPr>
        <p:spPr>
          <a:xfrm>
            <a:off x="2395728" y="2015936"/>
            <a:ext cx="1231392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0" cap="all" spc="1000" dirty="0" err="1">
                <a:solidFill>
                  <a:schemeClr val="bg1"/>
                </a:solidFill>
                <a:cs typeface="Poppins SemiBold" panose="02000000000000000000" pitchFamily="2" charset="0"/>
              </a:rPr>
              <a:t>Oprogramowanie</a:t>
            </a:r>
            <a:endParaRPr lang="en-US" sz="6000" cap="all" spc="1000" dirty="0">
              <a:solidFill>
                <a:schemeClr val="bg1"/>
              </a:solidFill>
              <a:cs typeface="Poppins SemiBold" panose="02000000000000000000" pitchFamily="2" charset="0"/>
            </a:endParaRPr>
          </a:p>
        </p:txBody>
      </p:sp>
      <p:pic>
        <p:nvPicPr>
          <p:cNvPr id="23" name="Picture 22" descr="A close up of a circuit board&#10;&#10;Description automatically generated">
            <a:extLst>
              <a:ext uri="{FF2B5EF4-FFF2-40B4-BE49-F238E27FC236}">
                <a16:creationId xmlns:a16="http://schemas.microsoft.com/office/drawing/2014/main" id="{F6F6575C-1889-0333-396F-8FC01A823F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9" t="2280" r="5702" b="12833"/>
          <a:stretch/>
        </p:blipFill>
        <p:spPr>
          <a:xfrm>
            <a:off x="1676398" y="4985755"/>
            <a:ext cx="5102352" cy="5102352"/>
          </a:xfrm>
          <a:prstGeom prst="ellipse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814943F-6AFA-0B3A-6A25-7C4825574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9" b="769"/>
          <a:stretch/>
        </p:blipFill>
        <p:spPr>
          <a:xfrm>
            <a:off x="17220509" y="6734543"/>
            <a:ext cx="3887866" cy="3887866"/>
          </a:xfrm>
          <a:prstGeom prst="ellipse">
            <a:avLst/>
          </a:prstGeom>
        </p:spPr>
      </p:pic>
      <p:pic>
        <p:nvPicPr>
          <p:cNvPr id="4" name="Picture 3" descr="A blue and yellow snake logo&#10;&#10;Description automatically generated">
            <a:extLst>
              <a:ext uri="{FF2B5EF4-FFF2-40B4-BE49-F238E27FC236}">
                <a16:creationId xmlns:a16="http://schemas.microsoft.com/office/drawing/2014/main" id="{A0008910-544B-9DF8-354C-5BA6D7359F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" r="769"/>
          <a:stretch/>
        </p:blipFill>
        <p:spPr>
          <a:xfrm>
            <a:off x="19164443" y="2846676"/>
            <a:ext cx="3887867" cy="3887867"/>
          </a:xfrm>
          <a:prstGeom prst="ellipse">
            <a:avLst/>
          </a:prstGeom>
        </p:spPr>
      </p:pic>
      <p:pic>
        <p:nvPicPr>
          <p:cNvPr id="25" name="Picture 24" descr="A red blue and orange gradient&#10;&#10;Description automatically generated">
            <a:extLst>
              <a:ext uri="{FF2B5EF4-FFF2-40B4-BE49-F238E27FC236}">
                <a16:creationId xmlns:a16="http://schemas.microsoft.com/office/drawing/2014/main" id="{4169105C-128D-8ABE-FF49-22BA969A56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76576" y="2930336"/>
            <a:ext cx="3887867" cy="3887867"/>
          </a:xfrm>
          <a:prstGeom prst="ellipse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11E0E8-2C53-2368-136C-45AC8D3D29D0}"/>
              </a:ext>
            </a:extLst>
          </p:cNvPr>
          <p:cNvSpPr/>
          <p:nvPr/>
        </p:nvSpPr>
        <p:spPr>
          <a:xfrm>
            <a:off x="7372298" y="5448041"/>
            <a:ext cx="6918222" cy="841249"/>
          </a:xfrm>
          <a:prstGeom prst="rect">
            <a:avLst/>
          </a:prstGeom>
          <a:solidFill>
            <a:srgbClr val="154C8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BB0E2A-AA52-690C-1EB8-D5D916B2B11C}"/>
              </a:ext>
            </a:extLst>
          </p:cNvPr>
          <p:cNvSpPr/>
          <p:nvPr/>
        </p:nvSpPr>
        <p:spPr>
          <a:xfrm>
            <a:off x="7372298" y="6695682"/>
            <a:ext cx="6918222" cy="841249"/>
          </a:xfrm>
          <a:prstGeom prst="rect">
            <a:avLst/>
          </a:prstGeom>
          <a:solidFill>
            <a:srgbClr val="154C8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9169DC-37C2-F5B9-DF3C-342503796601}"/>
              </a:ext>
            </a:extLst>
          </p:cNvPr>
          <p:cNvSpPr/>
          <p:nvPr/>
        </p:nvSpPr>
        <p:spPr>
          <a:xfrm>
            <a:off x="7372298" y="7943323"/>
            <a:ext cx="6918222" cy="841249"/>
          </a:xfrm>
          <a:prstGeom prst="rect">
            <a:avLst/>
          </a:prstGeom>
          <a:solidFill>
            <a:srgbClr val="154C8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7C6157-F77B-E351-8197-9E7A66667B68}"/>
              </a:ext>
            </a:extLst>
          </p:cNvPr>
          <p:cNvSpPr/>
          <p:nvPr/>
        </p:nvSpPr>
        <p:spPr>
          <a:xfrm>
            <a:off x="7372298" y="9109957"/>
            <a:ext cx="6918222" cy="841249"/>
          </a:xfrm>
          <a:prstGeom prst="rect">
            <a:avLst/>
          </a:prstGeom>
          <a:solidFill>
            <a:srgbClr val="154C8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2E91F7-E6B2-CA63-285C-891F393DBA15}"/>
              </a:ext>
            </a:extLst>
          </p:cNvPr>
          <p:cNvSpPr txBox="1"/>
          <p:nvPr/>
        </p:nvSpPr>
        <p:spPr>
          <a:xfrm>
            <a:off x="7791424" y="3879828"/>
            <a:ext cx="6918222" cy="6103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 dirty="0" err="1">
                <a:solidFill>
                  <a:schemeClr val="bg1"/>
                </a:solidFill>
                <a:latin typeface="Barlow SCK SemiBold" panose="00000706000000000000" pitchFamily="50" charset="-18"/>
                <a:cs typeface="Poppins SemiBold" panose="02000000000000000000" pitchFamily="2" charset="0"/>
              </a:rPr>
              <a:t>Moduły</a:t>
            </a:r>
            <a:r>
              <a:rPr lang="en-US" sz="5400" dirty="0">
                <a:solidFill>
                  <a:schemeClr val="bg1"/>
                </a:solidFill>
                <a:latin typeface="Barlow SCK SemiBold" panose="00000706000000000000" pitchFamily="50" charset="-18"/>
                <a:cs typeface="Poppins SemiBold" panose="02000000000000000000" pitchFamily="2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5400" dirty="0" err="1">
                <a:solidFill>
                  <a:schemeClr val="bg1"/>
                </a:solidFill>
                <a:latin typeface="Barlow SCK SemiBold" panose="00000706000000000000" pitchFamily="50" charset="-18"/>
                <a:cs typeface="Poppins SemiBold" panose="02000000000000000000" pitchFamily="2" charset="0"/>
              </a:rPr>
              <a:t>Łączności</a:t>
            </a:r>
            <a:endParaRPr lang="en-US" sz="5400" dirty="0">
              <a:solidFill>
                <a:schemeClr val="bg1"/>
              </a:solidFill>
              <a:latin typeface="Barlow SCK SemiBold" panose="00000706000000000000" pitchFamily="50" charset="-18"/>
              <a:cs typeface="Poppins SemiBold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5400" dirty="0" err="1">
                <a:solidFill>
                  <a:schemeClr val="bg1"/>
                </a:solidFill>
                <a:latin typeface="Barlow SCK SemiBold" panose="00000706000000000000" pitchFamily="50" charset="-18"/>
                <a:cs typeface="Poppins SemiBold" panose="02000000000000000000" pitchFamily="2" charset="0"/>
              </a:rPr>
              <a:t>Regulatorów</a:t>
            </a:r>
            <a:endParaRPr lang="en-US" sz="5400" dirty="0">
              <a:solidFill>
                <a:schemeClr val="bg1"/>
              </a:solidFill>
              <a:latin typeface="Barlow SCK SemiBold" panose="00000706000000000000" pitchFamily="50" charset="-18"/>
              <a:cs typeface="Poppins SemiBold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5400" dirty="0" err="1">
                <a:solidFill>
                  <a:schemeClr val="bg1"/>
                </a:solidFill>
                <a:latin typeface="Barlow SCK SemiBold" panose="00000706000000000000" pitchFamily="50" charset="-18"/>
                <a:cs typeface="Poppins SemiBold" panose="02000000000000000000" pitchFamily="2" charset="0"/>
              </a:rPr>
              <a:t>Procesora</a:t>
            </a:r>
            <a:r>
              <a:rPr lang="en-US" sz="5400" dirty="0">
                <a:solidFill>
                  <a:schemeClr val="bg1"/>
                </a:solidFill>
                <a:latin typeface="Barlow SCK SemiBold" panose="00000706000000000000" pitchFamily="50" charset="-18"/>
                <a:cs typeface="Poppins SemiBold" panose="02000000000000000000" pitchFamily="2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Barlow SCK SemiBold" panose="00000706000000000000" pitchFamily="50" charset="-18"/>
                <a:cs typeface="Poppins SemiBold" panose="02000000000000000000" pitchFamily="2" charset="0"/>
              </a:rPr>
              <a:t>pakietów</a:t>
            </a:r>
            <a:endParaRPr lang="en-US" sz="5400" dirty="0">
              <a:solidFill>
                <a:schemeClr val="bg1"/>
              </a:solidFill>
              <a:latin typeface="Barlow SCK SemiBold" panose="00000706000000000000" pitchFamily="50" charset="-18"/>
              <a:cs typeface="Poppins SemiBold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5400" dirty="0" err="1">
                <a:solidFill>
                  <a:schemeClr val="bg1"/>
                </a:solidFill>
                <a:latin typeface="Barlow SCK SemiBold" panose="00000706000000000000" pitchFamily="50" charset="-18"/>
                <a:cs typeface="Poppins SemiBold" panose="02000000000000000000" pitchFamily="2" charset="0"/>
              </a:rPr>
              <a:t>Konfiguracyjny</a:t>
            </a:r>
            <a:endParaRPr lang="en-US" sz="5400" dirty="0">
              <a:solidFill>
                <a:schemeClr val="bg1"/>
              </a:solidFill>
              <a:latin typeface="Barlow SCK SemiBold" panose="00000706000000000000" pitchFamily="50" charset="-18"/>
              <a:cs typeface="Poppins SemiBold" panose="02000000000000000000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D5F2BB4-ADB1-31C9-EBD4-B22ED02AF1EA}"/>
              </a:ext>
            </a:extLst>
          </p:cNvPr>
          <p:cNvCxnSpPr>
            <a:cxnSpLocks/>
          </p:cNvCxnSpPr>
          <p:nvPr/>
        </p:nvCxnSpPr>
        <p:spPr>
          <a:xfrm>
            <a:off x="7396236" y="5448041"/>
            <a:ext cx="0" cy="841249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974199-F606-8F26-F972-36DC8FD92657}"/>
              </a:ext>
            </a:extLst>
          </p:cNvPr>
          <p:cNvCxnSpPr>
            <a:cxnSpLocks/>
          </p:cNvCxnSpPr>
          <p:nvPr/>
        </p:nvCxnSpPr>
        <p:spPr>
          <a:xfrm>
            <a:off x="7396236" y="6695682"/>
            <a:ext cx="0" cy="841249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31D7458-4B72-DA3D-B0D5-0E3FC3F84B88}"/>
              </a:ext>
            </a:extLst>
          </p:cNvPr>
          <p:cNvCxnSpPr>
            <a:cxnSpLocks/>
          </p:cNvCxnSpPr>
          <p:nvPr/>
        </p:nvCxnSpPr>
        <p:spPr>
          <a:xfrm>
            <a:off x="7428316" y="7943323"/>
            <a:ext cx="0" cy="841249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CF6C0C-F408-3B43-F490-E86C51D05A67}"/>
              </a:ext>
            </a:extLst>
          </p:cNvPr>
          <p:cNvCxnSpPr>
            <a:cxnSpLocks/>
          </p:cNvCxnSpPr>
          <p:nvPr/>
        </p:nvCxnSpPr>
        <p:spPr>
          <a:xfrm>
            <a:off x="7428316" y="9109957"/>
            <a:ext cx="0" cy="841249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9B795CD-4461-B40B-59DE-2DFF383E34FB}"/>
              </a:ext>
            </a:extLst>
          </p:cNvPr>
          <p:cNvSpPr txBox="1"/>
          <p:nvPr/>
        </p:nvSpPr>
        <p:spPr>
          <a:xfrm>
            <a:off x="22620250" y="12658993"/>
            <a:ext cx="1064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4/10</a:t>
            </a:r>
          </a:p>
        </p:txBody>
      </p:sp>
    </p:spTree>
    <p:extLst>
      <p:ext uri="{BB962C8B-B14F-4D97-AF65-F5344CB8AC3E}">
        <p14:creationId xmlns:p14="http://schemas.microsoft.com/office/powerpoint/2010/main" val="32190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68CAE7-BCFD-7E31-1F34-AFAF0A646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760BB1F-AADA-7F63-7AFE-93BD47CA298F}"/>
              </a:ext>
            </a:extLst>
          </p:cNvPr>
          <p:cNvCxnSpPr>
            <a:cxnSpLocks/>
          </p:cNvCxnSpPr>
          <p:nvPr/>
        </p:nvCxnSpPr>
        <p:spPr>
          <a:xfrm flipH="1">
            <a:off x="0" y="1819233"/>
            <a:ext cx="6967728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6379B91-B5AF-7CFA-31D2-C2F1A85015EB}"/>
              </a:ext>
            </a:extLst>
          </p:cNvPr>
          <p:cNvSpPr txBox="1"/>
          <p:nvPr/>
        </p:nvSpPr>
        <p:spPr>
          <a:xfrm>
            <a:off x="7231836" y="1291760"/>
            <a:ext cx="992032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000" cap="all" spc="1000" dirty="0" err="1">
                <a:solidFill>
                  <a:schemeClr val="bg1"/>
                </a:solidFill>
                <a:cs typeface="Poppins SemiBold" panose="02000000000000000000" pitchFamily="2" charset="0"/>
              </a:rPr>
              <a:t>Pętla</a:t>
            </a:r>
            <a:r>
              <a:rPr lang="en-US" sz="6000" cap="all" spc="1000" dirty="0">
                <a:solidFill>
                  <a:schemeClr val="bg1"/>
                </a:solidFill>
                <a:cs typeface="Poppins SemiBold" panose="02000000000000000000" pitchFamily="2" charset="0"/>
              </a:rPr>
              <a:t> </a:t>
            </a:r>
            <a:r>
              <a:rPr lang="en-US" sz="6000" cap="all" spc="1000" dirty="0" err="1">
                <a:solidFill>
                  <a:schemeClr val="bg1"/>
                </a:solidFill>
                <a:cs typeface="Poppins SemiBold" panose="02000000000000000000" pitchFamily="2" charset="0"/>
              </a:rPr>
              <a:t>regulacji</a:t>
            </a:r>
            <a:endParaRPr lang="en-US" sz="6000" cap="all" spc="1000" dirty="0">
              <a:solidFill>
                <a:schemeClr val="bg1"/>
              </a:solidFill>
              <a:cs typeface="Poppins SemiBold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BB317B9-CDA2-AA37-DFA2-A20E1339110E}"/>
                  </a:ext>
                </a:extLst>
              </p:cNvPr>
              <p:cNvSpPr txBox="1"/>
              <p:nvPr/>
            </p:nvSpPr>
            <p:spPr>
              <a:xfrm>
                <a:off x="1475688" y="7787599"/>
                <a:ext cx="9972600" cy="25741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ę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dko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ść 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pulsach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na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ę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tl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ę</m:t>
                      </m:r>
                    </m:oMath>
                  </m:oMathPara>
                </a14:m>
                <a:endParaRPr lang="en-US" sz="5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5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5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  <m:sub>
                        <m:r>
                          <a:rPr lang="en-US" sz="5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5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5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sygna</m:t>
                    </m:r>
                    <m:r>
                      <a:rPr lang="en-US" sz="5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ł </m:t>
                    </m:r>
                    <m:r>
                      <m:rPr>
                        <m:sty m:val="p"/>
                      </m:rPr>
                      <a:rPr lang="en-US" sz="5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5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5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procentach</m:t>
                    </m:r>
                  </m:oMath>
                </a14:m>
                <a:r>
                  <a:rPr lang="en-US" sz="5400" b="0" dirty="0">
                    <a:solidFill>
                      <a:schemeClr val="bg1"/>
                    </a:solidFill>
                  </a:rPr>
                  <a:t> (PWM)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sygna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ł 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woltach</m:t>
                      </m:r>
                    </m:oMath>
                  </m:oMathPara>
                </a14:m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BB317B9-CDA2-AA37-DFA2-A20E13391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88" y="7787599"/>
                <a:ext cx="9972600" cy="2574103"/>
              </a:xfrm>
              <a:prstGeom prst="rect">
                <a:avLst/>
              </a:prstGeom>
              <a:blipFill>
                <a:blip r:embed="rId3"/>
                <a:stretch>
                  <a:fillRect r="-4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759A47-47BE-76C9-5A0A-3282AE303DD3}"/>
                  </a:ext>
                </a:extLst>
              </p:cNvPr>
              <p:cNvSpPr txBox="1"/>
              <p:nvPr/>
            </p:nvSpPr>
            <p:spPr>
              <a:xfrm>
                <a:off x="13350238" y="7787599"/>
                <a:ext cx="9558074" cy="33239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po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ł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ż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enie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wa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ł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silnika</m:t>
                      </m:r>
                    </m:oMath>
                  </m:oMathPara>
                </a14:m>
                <a:endParaRPr lang="en-US" sz="5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d>
                        <m:dPr>
                          <m:ctrlP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funkcja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kwadratowa</m:t>
                      </m:r>
                    </m:oMath>
                  </m:oMathPara>
                </a14:m>
                <a:endParaRPr lang="en-US" sz="5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po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ł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ż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enie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absolutne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wa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ł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oMath>
                  </m:oMathPara>
                </a14:m>
                <a:endParaRPr lang="en-US" sz="5400" b="0" i="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silnika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ę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tli</m:t>
                      </m:r>
                    </m:oMath>
                  </m:oMathPara>
                </a14:m>
                <a:endParaRPr lang="en-US" sz="5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759A47-47BE-76C9-5A0A-3282AE303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0238" y="7787599"/>
                <a:ext cx="9558074" cy="33239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3137A6C-697F-7307-6AA0-BA762765BC63}"/>
              </a:ext>
            </a:extLst>
          </p:cNvPr>
          <p:cNvCxnSpPr>
            <a:cxnSpLocks/>
          </p:cNvCxnSpPr>
          <p:nvPr/>
        </p:nvCxnSpPr>
        <p:spPr>
          <a:xfrm flipH="1">
            <a:off x="17415416" y="1807041"/>
            <a:ext cx="6967728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3F757487-91A1-B7F4-E684-6502A164C7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714" y="3072555"/>
            <a:ext cx="19654569" cy="34617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62551C-CA08-4E1F-B3FB-B247A6836830}"/>
              </a:ext>
            </a:extLst>
          </p:cNvPr>
          <p:cNvSpPr txBox="1"/>
          <p:nvPr/>
        </p:nvSpPr>
        <p:spPr>
          <a:xfrm>
            <a:off x="22620250" y="12658993"/>
            <a:ext cx="1064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5/10</a:t>
            </a:r>
          </a:p>
        </p:txBody>
      </p:sp>
    </p:spTree>
    <p:extLst>
      <p:ext uri="{BB962C8B-B14F-4D97-AF65-F5344CB8AC3E}">
        <p14:creationId xmlns:p14="http://schemas.microsoft.com/office/powerpoint/2010/main" val="174581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A4602A-8F51-B15F-C0B2-13034F295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9B1AE3E-2E6E-4429-01A7-1A8B47D69BB0}"/>
              </a:ext>
            </a:extLst>
          </p:cNvPr>
          <p:cNvCxnSpPr>
            <a:cxnSpLocks/>
          </p:cNvCxnSpPr>
          <p:nvPr/>
        </p:nvCxnSpPr>
        <p:spPr>
          <a:xfrm flipH="1">
            <a:off x="0" y="1764369"/>
            <a:ext cx="2781300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B9B0786-4346-8EE5-196B-A004FFC72BA5}"/>
              </a:ext>
            </a:extLst>
          </p:cNvPr>
          <p:cNvSpPr txBox="1"/>
          <p:nvPr/>
        </p:nvSpPr>
        <p:spPr>
          <a:xfrm>
            <a:off x="3017520" y="1302704"/>
            <a:ext cx="1834896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000" cap="all" spc="1000" dirty="0" err="1">
                <a:solidFill>
                  <a:schemeClr val="bg1"/>
                </a:solidFill>
                <a:cs typeface="Poppins SemiBold" panose="02000000000000000000" pitchFamily="2" charset="0"/>
              </a:rPr>
              <a:t>Charakterystyki</a:t>
            </a:r>
            <a:r>
              <a:rPr lang="en-US" sz="6000" cap="all" spc="1000" dirty="0">
                <a:solidFill>
                  <a:schemeClr val="bg1"/>
                </a:solidFill>
                <a:cs typeface="Poppins SemiBold" panose="02000000000000000000" pitchFamily="2" charset="0"/>
              </a:rPr>
              <a:t> </a:t>
            </a:r>
            <a:r>
              <a:rPr lang="en-US" sz="6000" cap="all" spc="1000" dirty="0" err="1">
                <a:solidFill>
                  <a:schemeClr val="bg1"/>
                </a:solidFill>
                <a:cs typeface="Poppins SemiBold" panose="02000000000000000000" pitchFamily="2" charset="0"/>
              </a:rPr>
              <a:t>statyczne</a:t>
            </a:r>
            <a:r>
              <a:rPr lang="en-US" sz="6000" cap="all" spc="1000" dirty="0">
                <a:solidFill>
                  <a:schemeClr val="bg1"/>
                </a:solidFill>
                <a:cs typeface="Poppins SemiBold" panose="02000000000000000000" pitchFamily="2" charset="0"/>
              </a:rPr>
              <a:t> </a:t>
            </a:r>
            <a:r>
              <a:rPr lang="en-US" sz="6000" cap="all" spc="1000" dirty="0" err="1">
                <a:solidFill>
                  <a:schemeClr val="bg1"/>
                </a:solidFill>
                <a:cs typeface="Poppins SemiBold" panose="02000000000000000000" pitchFamily="2" charset="0"/>
              </a:rPr>
              <a:t>kół</a:t>
            </a:r>
            <a:r>
              <a:rPr lang="en-US" sz="6000" cap="all" spc="1000" dirty="0">
                <a:solidFill>
                  <a:schemeClr val="bg1"/>
                </a:solidFill>
                <a:cs typeface="Poppins SemiBold" panose="02000000000000000000" pitchFamily="2" charset="0"/>
              </a:rPr>
              <a:t>*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86D871-C20C-0893-EDFF-9ADE03954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621" y="2866468"/>
            <a:ext cx="14384757" cy="79830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1C553E-08DD-5684-F98C-395806C32ACA}"/>
              </a:ext>
            </a:extLst>
          </p:cNvPr>
          <p:cNvSpPr txBox="1"/>
          <p:nvPr/>
        </p:nvSpPr>
        <p:spPr>
          <a:xfrm>
            <a:off x="5233651" y="11166800"/>
            <a:ext cx="13916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*W </a:t>
            </a:r>
            <a:r>
              <a:rPr lang="en-US" dirty="0" err="1">
                <a:solidFill>
                  <a:schemeClr val="bg1"/>
                </a:solidFill>
              </a:rPr>
              <a:t>przeliczeniu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prędkość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liniową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dla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średnicy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koła</a:t>
            </a:r>
            <a:r>
              <a:rPr lang="en-US" dirty="0">
                <a:solidFill>
                  <a:schemeClr val="bg1"/>
                </a:solidFill>
              </a:rPr>
              <a:t> 30 mm, </a:t>
            </a:r>
            <a:r>
              <a:rPr lang="en-US" dirty="0" err="1">
                <a:solidFill>
                  <a:schemeClr val="bg1"/>
                </a:solidFill>
              </a:rPr>
              <a:t>bieg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jałowy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24FA0A8-E488-9F7A-EB50-C5543635B57F}"/>
              </a:ext>
            </a:extLst>
          </p:cNvPr>
          <p:cNvCxnSpPr>
            <a:cxnSpLocks/>
          </p:cNvCxnSpPr>
          <p:nvPr/>
        </p:nvCxnSpPr>
        <p:spPr>
          <a:xfrm flipH="1">
            <a:off x="21605079" y="1764369"/>
            <a:ext cx="2781300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324597-6785-D228-47FF-C3B4B780359B}"/>
              </a:ext>
            </a:extLst>
          </p:cNvPr>
          <p:cNvSpPr txBox="1"/>
          <p:nvPr/>
        </p:nvSpPr>
        <p:spPr>
          <a:xfrm>
            <a:off x="22620250" y="12658993"/>
            <a:ext cx="1064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6/10</a:t>
            </a:r>
          </a:p>
        </p:txBody>
      </p:sp>
    </p:spTree>
    <p:extLst>
      <p:ext uri="{BB962C8B-B14F-4D97-AF65-F5344CB8AC3E}">
        <p14:creationId xmlns:p14="http://schemas.microsoft.com/office/powerpoint/2010/main" val="358126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>
            <a:cxnSpLocks/>
          </p:cNvCxnSpPr>
          <p:nvPr/>
        </p:nvCxnSpPr>
        <p:spPr>
          <a:xfrm flipH="1">
            <a:off x="0" y="794767"/>
            <a:ext cx="4498848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5A3EB9C-4C6F-26D6-2919-C190BC536448}"/>
              </a:ext>
            </a:extLst>
          </p:cNvPr>
          <p:cNvSpPr txBox="1"/>
          <p:nvPr/>
        </p:nvSpPr>
        <p:spPr>
          <a:xfrm>
            <a:off x="4926771" y="333102"/>
            <a:ext cx="823694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0" cap="all" spc="1000" dirty="0" err="1">
                <a:solidFill>
                  <a:schemeClr val="bg1"/>
                </a:solidFill>
                <a:cs typeface="Poppins SemiBold" panose="02000000000000000000" pitchFamily="2" charset="0"/>
              </a:rPr>
              <a:t>Strojenie</a:t>
            </a:r>
            <a:r>
              <a:rPr lang="en-US" sz="6000" cap="all" spc="1000" dirty="0">
                <a:solidFill>
                  <a:schemeClr val="bg1"/>
                </a:solidFill>
                <a:cs typeface="Poppins SemiBold" panose="02000000000000000000" pitchFamily="2" charset="0"/>
              </a:rPr>
              <a:t> </a:t>
            </a:r>
            <a:r>
              <a:rPr lang="en-US" sz="6000" cap="all" spc="1000" dirty="0" err="1">
                <a:solidFill>
                  <a:schemeClr val="bg1"/>
                </a:solidFill>
                <a:cs typeface="Poppins SemiBold" panose="02000000000000000000" pitchFamily="2" charset="0"/>
              </a:rPr>
              <a:t>pid</a:t>
            </a:r>
            <a:r>
              <a:rPr lang="en-US" sz="6000" cap="all" spc="1000" dirty="0">
                <a:solidFill>
                  <a:schemeClr val="bg1"/>
                </a:solidFill>
                <a:cs typeface="Poppins SemiBold" panose="02000000000000000000" pitchFamily="2" charset="0"/>
              </a:rPr>
              <a:t> 1/2</a:t>
            </a:r>
          </a:p>
        </p:txBody>
      </p:sp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34ABABB-5AF8-2D27-4261-4C3626FE0E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28" y="1681702"/>
            <a:ext cx="15959640" cy="886524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22D100-6B87-A853-662D-6DF5558B34BD}"/>
              </a:ext>
            </a:extLst>
          </p:cNvPr>
          <p:cNvCxnSpPr>
            <a:cxnSpLocks/>
          </p:cNvCxnSpPr>
          <p:nvPr/>
        </p:nvCxnSpPr>
        <p:spPr>
          <a:xfrm flipV="1">
            <a:off x="21896832" y="3328416"/>
            <a:ext cx="0" cy="5842343"/>
          </a:xfrm>
          <a:prstGeom prst="line">
            <a:avLst/>
          </a:prstGeom>
          <a:ln w="76200">
            <a:solidFill>
              <a:srgbClr val="154C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377AC5E-7A2A-87E2-F5BB-B2182B837A21}"/>
              </a:ext>
            </a:extLst>
          </p:cNvPr>
          <p:cNvSpPr txBox="1"/>
          <p:nvPr/>
        </p:nvSpPr>
        <p:spPr>
          <a:xfrm>
            <a:off x="13163718" y="10546947"/>
            <a:ext cx="62398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400" dirty="0">
                <a:solidFill>
                  <a:schemeClr val="bg1"/>
                </a:solidFill>
              </a:rPr>
              <a:t>Bez PID </a:t>
            </a:r>
            <a:r>
              <a:rPr lang="en-US" sz="4400" dirty="0" err="1">
                <a:solidFill>
                  <a:schemeClr val="bg1"/>
                </a:solidFill>
              </a:rPr>
              <a:t>synchronizującego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A74679-22E4-F7D3-FE7E-537B44CACD52}"/>
              </a:ext>
            </a:extLst>
          </p:cNvPr>
          <p:cNvSpPr txBox="1"/>
          <p:nvPr/>
        </p:nvSpPr>
        <p:spPr>
          <a:xfrm>
            <a:off x="22620250" y="12658993"/>
            <a:ext cx="1064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7/10</a:t>
            </a:r>
          </a:p>
        </p:txBody>
      </p:sp>
    </p:spTree>
    <p:extLst>
      <p:ext uri="{BB962C8B-B14F-4D97-AF65-F5344CB8AC3E}">
        <p14:creationId xmlns:p14="http://schemas.microsoft.com/office/powerpoint/2010/main" val="44549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C58DA7-BB48-98AF-0D6D-3D21EFF7F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F4E07C-57D6-3F0C-76A8-5ECF11DFC0CB}"/>
              </a:ext>
            </a:extLst>
          </p:cNvPr>
          <p:cNvCxnSpPr>
            <a:cxnSpLocks/>
          </p:cNvCxnSpPr>
          <p:nvPr/>
        </p:nvCxnSpPr>
        <p:spPr>
          <a:xfrm flipH="1">
            <a:off x="0" y="1032511"/>
            <a:ext cx="3840480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8E6CAFF-E541-CB64-3E06-2A40D66CBF7A}"/>
              </a:ext>
            </a:extLst>
          </p:cNvPr>
          <p:cNvSpPr txBox="1"/>
          <p:nvPr/>
        </p:nvSpPr>
        <p:spPr>
          <a:xfrm>
            <a:off x="4156221" y="570846"/>
            <a:ext cx="803577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0" cap="all" spc="1000" dirty="0" err="1">
                <a:solidFill>
                  <a:schemeClr val="bg1"/>
                </a:solidFill>
                <a:cs typeface="Poppins SemiBold" panose="02000000000000000000" pitchFamily="2" charset="0"/>
              </a:rPr>
              <a:t>Strojenie</a:t>
            </a:r>
            <a:r>
              <a:rPr lang="en-US" sz="6000" cap="all" spc="1000" dirty="0">
                <a:solidFill>
                  <a:schemeClr val="bg1"/>
                </a:solidFill>
                <a:cs typeface="Poppins SemiBold" panose="02000000000000000000" pitchFamily="2" charset="0"/>
              </a:rPr>
              <a:t> </a:t>
            </a:r>
            <a:r>
              <a:rPr lang="en-US" sz="6000" cap="all" spc="1000" dirty="0" err="1">
                <a:solidFill>
                  <a:schemeClr val="bg1"/>
                </a:solidFill>
                <a:cs typeface="Poppins SemiBold" panose="02000000000000000000" pitchFamily="2" charset="0"/>
              </a:rPr>
              <a:t>pid</a:t>
            </a:r>
            <a:r>
              <a:rPr lang="en-US" sz="6000" cap="all" spc="1000" dirty="0">
                <a:solidFill>
                  <a:schemeClr val="bg1"/>
                </a:solidFill>
                <a:cs typeface="Poppins SemiBold" panose="02000000000000000000" pitchFamily="2" charset="0"/>
              </a:rPr>
              <a:t> 2/2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5D70AE-2424-1400-94EE-5D6B759C9DC5}"/>
                  </a:ext>
                </a:extLst>
              </p:cNvPr>
              <p:cNvSpPr txBox="1"/>
              <p:nvPr/>
            </p:nvSpPr>
            <p:spPr>
              <a:xfrm>
                <a:off x="1694924" y="7767049"/>
                <a:ext cx="5066299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7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7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en-US" sz="7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=0.12, </m:t>
                      </m:r>
                      <m:r>
                        <a:rPr lang="en-US" sz="7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en-US" sz="7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5D70AE-2424-1400-94EE-5D6B759C9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924" y="7767049"/>
                <a:ext cx="5066299" cy="11079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EFBC133-6A29-55C7-33C0-A5E8CB837812}"/>
              </a:ext>
            </a:extLst>
          </p:cNvPr>
          <p:cNvSpPr txBox="1"/>
          <p:nvPr/>
        </p:nvSpPr>
        <p:spPr>
          <a:xfrm>
            <a:off x="433594" y="6842850"/>
            <a:ext cx="54104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</a:rPr>
              <a:t>Dla</a:t>
            </a:r>
            <a:r>
              <a:rPr lang="en-US" sz="4400" dirty="0">
                <a:solidFill>
                  <a:schemeClr val="bg1"/>
                </a:solidFill>
              </a:rPr>
              <a:t> K</a:t>
            </a:r>
            <a:r>
              <a:rPr lang="en-US" sz="4400" baseline="-25000" dirty="0">
                <a:solidFill>
                  <a:schemeClr val="bg1"/>
                </a:solidFill>
              </a:rPr>
              <a:t>P</a:t>
            </a:r>
            <a:r>
              <a:rPr lang="en-US" sz="4400" dirty="0">
                <a:solidFill>
                  <a:schemeClr val="bg1"/>
                </a:solidFill>
              </a:rPr>
              <a:t>=0.05, K</a:t>
            </a:r>
            <a:r>
              <a:rPr lang="en-US" sz="4400" baseline="-25000" dirty="0">
                <a:solidFill>
                  <a:schemeClr val="bg1"/>
                </a:solidFill>
              </a:rPr>
              <a:t>I</a:t>
            </a:r>
            <a:r>
              <a:rPr lang="en-US" sz="4400" dirty="0">
                <a:solidFill>
                  <a:schemeClr val="bg1"/>
                </a:solidFill>
              </a:rPr>
              <a:t>=1, K</a:t>
            </a:r>
            <a:r>
              <a:rPr lang="en-US" sz="4400" baseline="-25000" dirty="0">
                <a:solidFill>
                  <a:schemeClr val="bg1"/>
                </a:solidFill>
              </a:rPr>
              <a:t>D</a:t>
            </a:r>
            <a:r>
              <a:rPr lang="en-US" sz="4400" dirty="0">
                <a:solidFill>
                  <a:schemeClr val="bg1"/>
                </a:solidFill>
              </a:rPr>
              <a:t>=0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B296A1-F455-7B1F-6A2B-EBE11327DC1F}"/>
              </a:ext>
            </a:extLst>
          </p:cNvPr>
          <p:cNvSpPr txBox="1"/>
          <p:nvPr/>
        </p:nvSpPr>
        <p:spPr>
          <a:xfrm>
            <a:off x="18385678" y="1433490"/>
            <a:ext cx="55647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400" dirty="0">
                <a:solidFill>
                  <a:schemeClr val="bg1"/>
                </a:solidFill>
              </a:rPr>
              <a:t>Z PID </a:t>
            </a:r>
            <a:r>
              <a:rPr lang="en-US" sz="4400" dirty="0" err="1">
                <a:solidFill>
                  <a:schemeClr val="bg1"/>
                </a:solidFill>
              </a:rPr>
              <a:t>synchronizującym</a:t>
            </a:r>
            <a:endParaRPr lang="en-US" sz="4400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3209643-DD29-08CB-0F98-6449E263146A}"/>
              </a:ext>
            </a:extLst>
          </p:cNvPr>
          <p:cNvCxnSpPr>
            <a:cxnSpLocks/>
          </p:cNvCxnSpPr>
          <p:nvPr/>
        </p:nvCxnSpPr>
        <p:spPr>
          <a:xfrm flipH="1">
            <a:off x="1694924" y="9029803"/>
            <a:ext cx="6196603" cy="0"/>
          </a:xfrm>
          <a:prstGeom prst="line">
            <a:avLst/>
          </a:prstGeom>
          <a:ln w="76200">
            <a:solidFill>
              <a:srgbClr val="154C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3E0C69C3-2606-E876-4FAA-1DD010690A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275" y="2202931"/>
            <a:ext cx="16756131" cy="931012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AD41299-C0D0-3ED6-7BAA-61046EA14C13}"/>
              </a:ext>
            </a:extLst>
          </p:cNvPr>
          <p:cNvSpPr txBox="1"/>
          <p:nvPr/>
        </p:nvSpPr>
        <p:spPr>
          <a:xfrm>
            <a:off x="22620250" y="12658993"/>
            <a:ext cx="1064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8/10</a:t>
            </a:r>
          </a:p>
        </p:txBody>
      </p:sp>
    </p:spTree>
    <p:extLst>
      <p:ext uri="{BB962C8B-B14F-4D97-AF65-F5344CB8AC3E}">
        <p14:creationId xmlns:p14="http://schemas.microsoft.com/office/powerpoint/2010/main" val="139914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>
            <a:cxnSpLocks/>
          </p:cNvCxnSpPr>
          <p:nvPr/>
        </p:nvCxnSpPr>
        <p:spPr>
          <a:xfrm flipH="1">
            <a:off x="0" y="1459231"/>
            <a:ext cx="5266944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04148D2-7E32-A090-B769-7BF660992AFD}"/>
              </a:ext>
            </a:extLst>
          </p:cNvPr>
          <p:cNvSpPr txBox="1"/>
          <p:nvPr/>
        </p:nvSpPr>
        <p:spPr>
          <a:xfrm>
            <a:off x="5896765" y="997566"/>
            <a:ext cx="824243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0" cap="all" spc="1000" dirty="0" err="1">
                <a:solidFill>
                  <a:schemeClr val="bg1"/>
                </a:solidFill>
                <a:cs typeface="Poppins SemiBold" panose="02000000000000000000" pitchFamily="2" charset="0"/>
              </a:rPr>
              <a:t>Wyniki</a:t>
            </a:r>
            <a:r>
              <a:rPr lang="en-US" sz="6000" cap="all" spc="1000" dirty="0">
                <a:solidFill>
                  <a:schemeClr val="bg1"/>
                </a:solidFill>
                <a:cs typeface="Poppins SemiBold" panose="02000000000000000000" pitchFamily="2" charset="0"/>
              </a:rPr>
              <a:t> I </a:t>
            </a:r>
            <a:r>
              <a:rPr lang="en-US" sz="6000" cap="all" spc="1000" dirty="0" err="1">
                <a:solidFill>
                  <a:schemeClr val="bg1"/>
                </a:solidFill>
                <a:cs typeface="Poppins SemiBold" panose="02000000000000000000" pitchFamily="2" charset="0"/>
              </a:rPr>
              <a:t>wnioski</a:t>
            </a:r>
            <a:endParaRPr lang="en-US" sz="6000" cap="all" spc="1000" dirty="0">
              <a:solidFill>
                <a:schemeClr val="bg1"/>
              </a:solidFill>
              <a:cs typeface="Poppins SemiBold" panose="02000000000000000000" pitchFamily="2" charset="0"/>
            </a:endParaRPr>
          </a:p>
        </p:txBody>
      </p:sp>
      <p:pic>
        <p:nvPicPr>
          <p:cNvPr id="10" name="Picture 9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40A10F8C-4DF7-56BE-106E-AB250510DA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5540" y="2762762"/>
            <a:ext cx="7311553" cy="387527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54AF9AB-7309-1160-E7C2-AE40F4A755F2}"/>
              </a:ext>
            </a:extLst>
          </p:cNvPr>
          <p:cNvCxnSpPr>
            <a:cxnSpLocks/>
          </p:cNvCxnSpPr>
          <p:nvPr/>
        </p:nvCxnSpPr>
        <p:spPr>
          <a:xfrm flipH="1">
            <a:off x="18537682" y="7284721"/>
            <a:ext cx="5846318" cy="0"/>
          </a:xfrm>
          <a:prstGeom prst="line">
            <a:avLst/>
          </a:prstGeom>
          <a:ln w="76200">
            <a:solidFill>
              <a:srgbClr val="154C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591B4966-C298-3E8A-CBF1-E06B11BCFF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06" y="2762762"/>
            <a:ext cx="15228571" cy="819047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54A3D30-6ED7-1E23-8B73-392453BDE7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760953"/>
              </p:ext>
            </p:extLst>
          </p:nvPr>
        </p:nvGraphicFramePr>
        <p:xfrm>
          <a:off x="16425540" y="7844278"/>
          <a:ext cx="7312284" cy="31089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9183">
                  <a:extLst>
                    <a:ext uri="{9D8B030D-6E8A-4147-A177-3AD203B41FA5}">
                      <a16:colId xmlns:a16="http://schemas.microsoft.com/office/drawing/2014/main" val="2384132235"/>
                    </a:ext>
                  </a:extLst>
                </a:gridCol>
                <a:gridCol w="3267837">
                  <a:extLst>
                    <a:ext uri="{9D8B030D-6E8A-4147-A177-3AD203B41FA5}">
                      <a16:colId xmlns:a16="http://schemas.microsoft.com/office/drawing/2014/main" val="2509980356"/>
                    </a:ext>
                  </a:extLst>
                </a:gridCol>
                <a:gridCol w="3255264">
                  <a:extLst>
                    <a:ext uri="{9D8B030D-6E8A-4147-A177-3AD203B41FA5}">
                      <a16:colId xmlns:a16="http://schemas.microsoft.com/office/drawing/2014/main" val="4054444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PID </a:t>
                      </a:r>
                      <a:r>
                        <a:rPr lang="en-US" dirty="0" err="1"/>
                        <a:t>niezależne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4C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PID </a:t>
                      </a:r>
                      <a:r>
                        <a:rPr lang="en-US" dirty="0" err="1"/>
                        <a:t>synchronizujący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4C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84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</a:t>
                      </a:r>
                      <a:r>
                        <a:rPr lang="en-US" baseline="-25000" dirty="0"/>
                        <a:t>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4C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7B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7B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760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</a:t>
                      </a:r>
                      <a:r>
                        <a:rPr lang="en-US" baseline="-25000" dirty="0"/>
                        <a:t>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4C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7B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7B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776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</a:t>
                      </a:r>
                      <a:r>
                        <a:rPr lang="en-US" baseline="-25000" dirty="0"/>
                        <a:t>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4C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7B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7B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83887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6CEEE27-F993-B69C-4750-DBB4607C955B}"/>
              </a:ext>
            </a:extLst>
          </p:cNvPr>
          <p:cNvSpPr txBox="1"/>
          <p:nvPr/>
        </p:nvSpPr>
        <p:spPr>
          <a:xfrm>
            <a:off x="22620250" y="12658993"/>
            <a:ext cx="1064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9/10</a:t>
            </a:r>
          </a:p>
        </p:txBody>
      </p:sp>
    </p:spTree>
    <p:extLst>
      <p:ext uri="{BB962C8B-B14F-4D97-AF65-F5344CB8AC3E}">
        <p14:creationId xmlns:p14="http://schemas.microsoft.com/office/powerpoint/2010/main" val="299084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E4E6E8"/>
      </a:lt2>
      <a:accent1>
        <a:srgbClr val="000000"/>
      </a:accent1>
      <a:accent2>
        <a:srgbClr val="7F7F7F"/>
      </a:accent2>
      <a:accent3>
        <a:srgbClr val="A7A7A7"/>
      </a:accent3>
      <a:accent4>
        <a:srgbClr val="000000"/>
      </a:accent4>
      <a:accent5>
        <a:srgbClr val="7F7F7F"/>
      </a:accent5>
      <a:accent6>
        <a:srgbClr val="DCDDD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TM04033921[[fn=Damaszek]]</Template>
  <TotalTime>5399</TotalTime>
  <Words>208</Words>
  <Application>Microsoft Office PowerPoint</Application>
  <PresentationFormat>Custom</PresentationFormat>
  <Paragraphs>79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Barlow SCK SemiBold</vt:lpstr>
      <vt:lpstr>Calibri</vt:lpstr>
      <vt:lpstr>Cambria Math</vt:lpstr>
      <vt:lpstr>Montserrat Light</vt:lpstr>
      <vt:lpstr>Montserrat SemiBold</vt:lpstr>
      <vt:lpstr>Poppins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JafarDesigns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JafarDesigns</dc:creator>
  <cp:lastModifiedBy>Daniel Chydziński</cp:lastModifiedBy>
  <cp:revision>953</cp:revision>
  <dcterms:created xsi:type="dcterms:W3CDTF">2016-06-20T18:47:00Z</dcterms:created>
  <dcterms:modified xsi:type="dcterms:W3CDTF">2024-02-12T14:07:03Z</dcterms:modified>
</cp:coreProperties>
</file>